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4" r:id="rId4"/>
    <p:sldId id="265" r:id="rId5"/>
    <p:sldId id="266" r:id="rId6"/>
    <p:sldId id="260" r:id="rId7"/>
    <p:sldId id="257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63B0"/>
    <a:srgbClr val="7030A0"/>
    <a:srgbClr val="FF5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752055-A53A-F363-D971-E65FBAE9C24B}" v="102" dt="2025-04-24T20:24:43.553"/>
    <p1510:client id="{42C13D8A-2074-198D-50AC-B513C554FC3A}" v="24" dt="2025-04-25T09:31:08.011"/>
    <p1510:client id="{6DC2C381-7207-51A6-DAD5-FEAFC08625E0}" v="36" dt="2025-04-25T10:29:58.192"/>
    <p1510:client id="{6FE0AFD3-A770-4F62-AF31-AF6AC1C71DB1}" v="1341" dt="2025-04-25T11:30:51.767"/>
    <p1510:client id="{81679818-981F-EC0A-5314-6D28ACECA732}" v="299" dt="2025-04-24T17:47:05.541"/>
    <p1510:client id="{8F60B4FB-6420-0050-9C3C-16242061AF19}" v="1" dt="2025-04-24T19:06:38.693"/>
    <p1510:client id="{9C3BB203-CEC1-FE42-86E5-BAB423687E8D}" v="1449" dt="2025-04-25T12:27:46.758"/>
    <p1510:client id="{A8E9B6B5-77B0-58E3-7FF3-FDC3E3020E1C}" v="13" dt="2025-04-24T23:03:20.015"/>
    <p1510:client id="{AB3C7B6E-260D-5A8D-9C79-4DAC02E23ECA}" v="39" dt="2025-04-25T08:29:56.189"/>
    <p1510:client id="{DE4B35FE-CB25-C0DE-14F4-2500A41CA991}" v="16" dt="2025-04-25T10:58:29.685"/>
    <p1510:client id="{FF0F282F-5FB7-F470-EB2B-28C44E211C8B}" v="63" dt="2025-04-24T19:38:07.1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aefer Jana (wi23204)" userId="S::wi23204@lehre.dhbw-stuttgart.de::f805349e-d126-4f6e-b9b1-a68e93aeb962" providerId="AD" clId="Web-{8F60B4FB-6420-0050-9C3C-16242061AF19}"/>
    <pc:docChg chg="modSld">
      <pc:chgData name="Schaefer Jana (wi23204)" userId="S::wi23204@lehre.dhbw-stuttgart.de::f805349e-d126-4f6e-b9b1-a68e93aeb962" providerId="AD" clId="Web-{8F60B4FB-6420-0050-9C3C-16242061AF19}" dt="2025-04-24T19:06:38.084" v="105"/>
      <pc:docMkLst>
        <pc:docMk/>
      </pc:docMkLst>
      <pc:sldChg chg="modNotes">
        <pc:chgData name="Schaefer Jana (wi23204)" userId="S::wi23204@lehre.dhbw-stuttgart.de::f805349e-d126-4f6e-b9b1-a68e93aeb962" providerId="AD" clId="Web-{8F60B4FB-6420-0050-9C3C-16242061AF19}" dt="2025-04-24T19:06:38.084" v="105"/>
        <pc:sldMkLst>
          <pc:docMk/>
          <pc:sldMk cId="1588240957" sldId="261"/>
        </pc:sldMkLst>
      </pc:sldChg>
    </pc:docChg>
  </pc:docChgLst>
  <pc:docChgLst>
    <pc:chgData name="Broeckel Jana (wi23169)" userId="S::wi23169@lehre.dhbw-stuttgart.de::e6a3f34f-b918-4367-bae1-70a1bbf623ab" providerId="AD" clId="Web-{42C13D8A-2074-198D-50AC-B513C554FC3A}"/>
    <pc:docChg chg="modSld">
      <pc:chgData name="Broeckel Jana (wi23169)" userId="S::wi23169@lehre.dhbw-stuttgart.de::e6a3f34f-b918-4367-bae1-70a1bbf623ab" providerId="AD" clId="Web-{42C13D8A-2074-198D-50AC-B513C554FC3A}" dt="2025-04-25T09:30:48.151" v="22" actId="1076"/>
      <pc:docMkLst>
        <pc:docMk/>
      </pc:docMkLst>
      <pc:sldChg chg="modSp">
        <pc:chgData name="Broeckel Jana (wi23169)" userId="S::wi23169@lehre.dhbw-stuttgart.de::e6a3f34f-b918-4367-bae1-70a1bbf623ab" providerId="AD" clId="Web-{42C13D8A-2074-198D-50AC-B513C554FC3A}" dt="2025-04-25T09:30:17.071" v="16" actId="20577"/>
        <pc:sldMkLst>
          <pc:docMk/>
          <pc:sldMk cId="3414111622" sldId="256"/>
        </pc:sldMkLst>
        <pc:spChg chg="mod">
          <ac:chgData name="Broeckel Jana (wi23169)" userId="S::wi23169@lehre.dhbw-stuttgart.de::e6a3f34f-b918-4367-bae1-70a1bbf623ab" providerId="AD" clId="Web-{42C13D8A-2074-198D-50AC-B513C554FC3A}" dt="2025-04-25T09:30:17.071" v="16" actId="20577"/>
          <ac:spMkLst>
            <pc:docMk/>
            <pc:sldMk cId="3414111622" sldId="256"/>
            <ac:spMk id="2" creationId="{836D914E-7BC2-DFE3-7017-C147D287B83E}"/>
          </ac:spMkLst>
        </pc:spChg>
      </pc:sldChg>
      <pc:sldChg chg="addSp delSp modSp">
        <pc:chgData name="Broeckel Jana (wi23169)" userId="S::wi23169@lehre.dhbw-stuttgart.de::e6a3f34f-b918-4367-bae1-70a1bbf623ab" providerId="AD" clId="Web-{42C13D8A-2074-198D-50AC-B513C554FC3A}" dt="2025-04-25T09:30:48.151" v="22" actId="1076"/>
        <pc:sldMkLst>
          <pc:docMk/>
          <pc:sldMk cId="1882032867" sldId="266"/>
        </pc:sldMkLst>
        <pc:spChg chg="mod">
          <ac:chgData name="Broeckel Jana (wi23169)" userId="S::wi23169@lehre.dhbw-stuttgart.de::e6a3f34f-b918-4367-bae1-70a1bbf623ab" providerId="AD" clId="Web-{42C13D8A-2074-198D-50AC-B513C554FC3A}" dt="2025-04-25T09:30:40.119" v="20" actId="20577"/>
          <ac:spMkLst>
            <pc:docMk/>
            <pc:sldMk cId="1882032867" sldId="266"/>
            <ac:spMk id="2" creationId="{7818B32A-F665-3210-297D-43DEF250B0BE}"/>
          </ac:spMkLst>
        </pc:spChg>
        <pc:spChg chg="del">
          <ac:chgData name="Broeckel Jana (wi23169)" userId="S::wi23169@lehre.dhbw-stuttgart.de::e6a3f34f-b918-4367-bae1-70a1bbf623ab" providerId="AD" clId="Web-{42C13D8A-2074-198D-50AC-B513C554FC3A}" dt="2025-04-25T09:30:24.931" v="17"/>
          <ac:spMkLst>
            <pc:docMk/>
            <pc:sldMk cId="1882032867" sldId="266"/>
            <ac:spMk id="3" creationId="{472B4636-F413-ABD6-81C2-5479684E9193}"/>
          </ac:spMkLst>
        </pc:spChg>
        <pc:picChg chg="add mod ord">
          <ac:chgData name="Broeckel Jana (wi23169)" userId="S::wi23169@lehre.dhbw-stuttgart.de::e6a3f34f-b918-4367-bae1-70a1bbf623ab" providerId="AD" clId="Web-{42C13D8A-2074-198D-50AC-B513C554FC3A}" dt="2025-04-25T09:30:48.151" v="22" actId="1076"/>
          <ac:picMkLst>
            <pc:docMk/>
            <pc:sldMk cId="1882032867" sldId="266"/>
            <ac:picMk id="8" creationId="{A157AA13-D37C-BAAC-5EA8-42E7BFCD7A0B}"/>
          </ac:picMkLst>
        </pc:picChg>
      </pc:sldChg>
    </pc:docChg>
  </pc:docChgLst>
  <pc:docChgLst>
    <pc:chgData name="Broeckel Jana (wi23169)" userId="S::wi23169@lehre.dhbw-stuttgart.de::e6a3f34f-b918-4367-bae1-70a1bbf623ab" providerId="AD" clId="Web-{81679818-981F-EC0A-5314-6D28ACECA732}"/>
    <pc:docChg chg="addSld modSld">
      <pc:chgData name="Broeckel Jana (wi23169)" userId="S::wi23169@lehre.dhbw-stuttgart.de::e6a3f34f-b918-4367-bae1-70a1bbf623ab" providerId="AD" clId="Web-{81679818-981F-EC0A-5314-6D28ACECA732}" dt="2025-04-24T17:47:05.541" v="292" actId="20577"/>
      <pc:docMkLst>
        <pc:docMk/>
      </pc:docMkLst>
      <pc:sldChg chg="modSp">
        <pc:chgData name="Broeckel Jana (wi23169)" userId="S::wi23169@lehre.dhbw-stuttgart.de::e6a3f34f-b918-4367-bae1-70a1bbf623ab" providerId="AD" clId="Web-{81679818-981F-EC0A-5314-6D28ACECA732}" dt="2025-04-24T17:30:08.859" v="40" actId="20577"/>
        <pc:sldMkLst>
          <pc:docMk/>
          <pc:sldMk cId="3414111622" sldId="256"/>
        </pc:sldMkLst>
        <pc:spChg chg="mod">
          <ac:chgData name="Broeckel Jana (wi23169)" userId="S::wi23169@lehre.dhbw-stuttgart.de::e6a3f34f-b918-4367-bae1-70a1bbf623ab" providerId="AD" clId="Web-{81679818-981F-EC0A-5314-6D28ACECA732}" dt="2025-04-24T17:29:41.123" v="38" actId="20577"/>
          <ac:spMkLst>
            <pc:docMk/>
            <pc:sldMk cId="3414111622" sldId="256"/>
            <ac:spMk id="2" creationId="{836D914E-7BC2-DFE3-7017-C147D287B83E}"/>
          </ac:spMkLst>
        </pc:spChg>
        <pc:spChg chg="mod">
          <ac:chgData name="Broeckel Jana (wi23169)" userId="S::wi23169@lehre.dhbw-stuttgart.de::e6a3f34f-b918-4367-bae1-70a1bbf623ab" providerId="AD" clId="Web-{81679818-981F-EC0A-5314-6D28ACECA732}" dt="2025-04-24T17:30:08.859" v="40" actId="20577"/>
          <ac:spMkLst>
            <pc:docMk/>
            <pc:sldMk cId="3414111622" sldId="256"/>
            <ac:spMk id="3" creationId="{3797DF12-3133-E509-086F-6E2EDE26A091}"/>
          </ac:spMkLst>
        </pc:spChg>
      </pc:sldChg>
      <pc:sldChg chg="modSp">
        <pc:chgData name="Broeckel Jana (wi23169)" userId="S::wi23169@lehre.dhbw-stuttgart.de::e6a3f34f-b918-4367-bae1-70a1bbf623ab" providerId="AD" clId="Web-{81679818-981F-EC0A-5314-6D28ACECA732}" dt="2025-04-24T17:13:24.724" v="2" actId="20577"/>
        <pc:sldMkLst>
          <pc:docMk/>
          <pc:sldMk cId="1019462480" sldId="258"/>
        </pc:sldMkLst>
        <pc:spChg chg="mod">
          <ac:chgData name="Broeckel Jana (wi23169)" userId="S::wi23169@lehre.dhbw-stuttgart.de::e6a3f34f-b918-4367-bae1-70a1bbf623ab" providerId="AD" clId="Web-{81679818-981F-EC0A-5314-6D28ACECA732}" dt="2025-04-24T17:13:24.724" v="2" actId="20577"/>
          <ac:spMkLst>
            <pc:docMk/>
            <pc:sldMk cId="1019462480" sldId="258"/>
            <ac:spMk id="3" creationId="{F0A984AB-DAFB-C9A8-8AC0-F1CA4F33DF51}"/>
          </ac:spMkLst>
        </pc:spChg>
      </pc:sldChg>
      <pc:sldChg chg="modSp">
        <pc:chgData name="Broeckel Jana (wi23169)" userId="S::wi23169@lehre.dhbw-stuttgart.de::e6a3f34f-b918-4367-bae1-70a1bbf623ab" providerId="AD" clId="Web-{81679818-981F-EC0A-5314-6D28ACECA732}" dt="2025-04-24T17:21:19.509" v="17" actId="20577"/>
        <pc:sldMkLst>
          <pc:docMk/>
          <pc:sldMk cId="1387089817" sldId="262"/>
        </pc:sldMkLst>
        <pc:spChg chg="mod">
          <ac:chgData name="Broeckel Jana (wi23169)" userId="S::wi23169@lehre.dhbw-stuttgart.de::e6a3f34f-b918-4367-bae1-70a1bbf623ab" providerId="AD" clId="Web-{81679818-981F-EC0A-5314-6D28ACECA732}" dt="2025-04-24T17:21:19.509" v="17" actId="20577"/>
          <ac:spMkLst>
            <pc:docMk/>
            <pc:sldMk cId="1387089817" sldId="262"/>
            <ac:spMk id="3" creationId="{8BCDD82D-846D-7DE7-E492-119F354C9311}"/>
          </ac:spMkLst>
        </pc:spChg>
      </pc:sldChg>
      <pc:sldChg chg="modSp new">
        <pc:chgData name="Broeckel Jana (wi23169)" userId="S::wi23169@lehre.dhbw-stuttgart.de::e6a3f34f-b918-4367-bae1-70a1bbf623ab" providerId="AD" clId="Web-{81679818-981F-EC0A-5314-6D28ACECA732}" dt="2025-04-24T17:47:05.541" v="292" actId="20577"/>
        <pc:sldMkLst>
          <pc:docMk/>
          <pc:sldMk cId="1208178818" sldId="264"/>
        </pc:sldMkLst>
        <pc:spChg chg="mod">
          <ac:chgData name="Broeckel Jana (wi23169)" userId="S::wi23169@lehre.dhbw-stuttgart.de::e6a3f34f-b918-4367-bae1-70a1bbf623ab" providerId="AD" clId="Web-{81679818-981F-EC0A-5314-6D28ACECA732}" dt="2025-04-24T17:41:31.324" v="47" actId="20577"/>
          <ac:spMkLst>
            <pc:docMk/>
            <pc:sldMk cId="1208178818" sldId="264"/>
            <ac:spMk id="2" creationId="{4B118BCC-55C0-A4EF-217E-FD5271EC25CC}"/>
          </ac:spMkLst>
        </pc:spChg>
        <pc:spChg chg="mod">
          <ac:chgData name="Broeckel Jana (wi23169)" userId="S::wi23169@lehre.dhbw-stuttgart.de::e6a3f34f-b918-4367-bae1-70a1bbf623ab" providerId="AD" clId="Web-{81679818-981F-EC0A-5314-6D28ACECA732}" dt="2025-04-24T17:47:05.541" v="292" actId="20577"/>
          <ac:spMkLst>
            <pc:docMk/>
            <pc:sldMk cId="1208178818" sldId="264"/>
            <ac:spMk id="3" creationId="{74A0D0FC-25C6-FF62-454E-768490152018}"/>
          </ac:spMkLst>
        </pc:spChg>
      </pc:sldChg>
      <pc:sldChg chg="modSp add replId">
        <pc:chgData name="Broeckel Jana (wi23169)" userId="S::wi23169@lehre.dhbw-stuttgart.de::e6a3f34f-b918-4367-bae1-70a1bbf623ab" providerId="AD" clId="Web-{81679818-981F-EC0A-5314-6D28ACECA732}" dt="2025-04-24T17:25:29.832" v="26" actId="20577"/>
        <pc:sldMkLst>
          <pc:docMk/>
          <pc:sldMk cId="4073318889" sldId="265"/>
        </pc:sldMkLst>
        <pc:spChg chg="mod">
          <ac:chgData name="Broeckel Jana (wi23169)" userId="S::wi23169@lehre.dhbw-stuttgart.de::e6a3f34f-b918-4367-bae1-70a1bbf623ab" providerId="AD" clId="Web-{81679818-981F-EC0A-5314-6D28ACECA732}" dt="2025-04-24T17:25:29.832" v="26" actId="20577"/>
          <ac:spMkLst>
            <pc:docMk/>
            <pc:sldMk cId="4073318889" sldId="265"/>
            <ac:spMk id="2" creationId="{D48147B2-55D7-0B40-2B89-1520E7D36B95}"/>
          </ac:spMkLst>
        </pc:spChg>
      </pc:sldChg>
      <pc:sldChg chg="modSp new">
        <pc:chgData name="Broeckel Jana (wi23169)" userId="S::wi23169@lehre.dhbw-stuttgart.de::e6a3f34f-b918-4367-bae1-70a1bbf623ab" providerId="AD" clId="Web-{81679818-981F-EC0A-5314-6D28ACECA732}" dt="2025-04-24T17:25:50.254" v="35" actId="20577"/>
        <pc:sldMkLst>
          <pc:docMk/>
          <pc:sldMk cId="1882032867" sldId="266"/>
        </pc:sldMkLst>
        <pc:spChg chg="mod">
          <ac:chgData name="Broeckel Jana (wi23169)" userId="S::wi23169@lehre.dhbw-stuttgart.de::e6a3f34f-b918-4367-bae1-70a1bbf623ab" providerId="AD" clId="Web-{81679818-981F-EC0A-5314-6D28ACECA732}" dt="2025-04-24T17:25:50.254" v="35" actId="20577"/>
          <ac:spMkLst>
            <pc:docMk/>
            <pc:sldMk cId="1882032867" sldId="266"/>
            <ac:spMk id="2" creationId="{7818B32A-F665-3210-297D-43DEF250B0BE}"/>
          </ac:spMkLst>
        </pc:spChg>
      </pc:sldChg>
    </pc:docChg>
  </pc:docChgLst>
  <pc:docChgLst>
    <pc:chgData name="Broeckel Jana (wi23169)" userId="S::wi23169@lehre.dhbw-stuttgart.de::e6a3f34f-b918-4367-bae1-70a1bbf623ab" providerId="AD" clId="Web-{38752055-A53A-F363-D971-E65FBAE9C24B}"/>
    <pc:docChg chg="delSld modSld">
      <pc:chgData name="Broeckel Jana (wi23169)" userId="S::wi23169@lehre.dhbw-stuttgart.de::e6a3f34f-b918-4367-bae1-70a1bbf623ab" providerId="AD" clId="Web-{38752055-A53A-F363-D971-E65FBAE9C24B}" dt="2025-04-24T20:24:43.553" v="99" actId="1076"/>
      <pc:docMkLst>
        <pc:docMk/>
      </pc:docMkLst>
      <pc:sldChg chg="del">
        <pc:chgData name="Broeckel Jana (wi23169)" userId="S::wi23169@lehre.dhbw-stuttgart.de::e6a3f34f-b918-4367-bae1-70a1bbf623ab" providerId="AD" clId="Web-{38752055-A53A-F363-D971-E65FBAE9C24B}" dt="2025-04-24T20:20:25.790" v="90"/>
        <pc:sldMkLst>
          <pc:docMk/>
          <pc:sldMk cId="3001112085" sldId="259"/>
        </pc:sldMkLst>
      </pc:sldChg>
      <pc:sldChg chg="addSp delSp modSp addAnim delAnim modAnim">
        <pc:chgData name="Broeckel Jana (wi23169)" userId="S::wi23169@lehre.dhbw-stuttgart.de::e6a3f34f-b918-4367-bae1-70a1bbf623ab" providerId="AD" clId="Web-{38752055-A53A-F363-D971-E65FBAE9C24B}" dt="2025-04-24T20:19:53.258" v="73"/>
        <pc:sldMkLst>
          <pc:docMk/>
          <pc:sldMk cId="1208178818" sldId="264"/>
        </pc:sldMkLst>
        <pc:spChg chg="mod">
          <ac:chgData name="Broeckel Jana (wi23169)" userId="S::wi23169@lehre.dhbw-stuttgart.de::e6a3f34f-b918-4367-bae1-70a1bbf623ab" providerId="AD" clId="Web-{38752055-A53A-F363-D971-E65FBAE9C24B}" dt="2025-04-24T19:45:24.708" v="5" actId="14100"/>
          <ac:spMkLst>
            <pc:docMk/>
            <pc:sldMk cId="1208178818" sldId="264"/>
            <ac:spMk id="2" creationId="{4B118BCC-55C0-A4EF-217E-FD5271EC25CC}"/>
          </ac:spMkLst>
        </pc:spChg>
        <pc:spChg chg="add del">
          <ac:chgData name="Broeckel Jana (wi23169)" userId="S::wi23169@lehre.dhbw-stuttgart.de::e6a3f34f-b918-4367-bae1-70a1bbf623ab" providerId="AD" clId="Web-{38752055-A53A-F363-D971-E65FBAE9C24B}" dt="2025-04-24T20:07:43.626" v="14"/>
          <ac:spMkLst>
            <pc:docMk/>
            <pc:sldMk cId="1208178818" sldId="264"/>
            <ac:spMk id="3" creationId="{4DBAA95C-6468-245C-A883-714E53C65C4A}"/>
          </ac:spMkLst>
        </pc:spChg>
        <pc:spChg chg="del mod">
          <ac:chgData name="Broeckel Jana (wi23169)" userId="S::wi23169@lehre.dhbw-stuttgart.de::e6a3f34f-b918-4367-bae1-70a1bbf623ab" providerId="AD" clId="Web-{38752055-A53A-F363-D971-E65FBAE9C24B}" dt="2025-04-24T19:44:52.723" v="1"/>
          <ac:spMkLst>
            <pc:docMk/>
            <pc:sldMk cId="1208178818" sldId="264"/>
            <ac:spMk id="3" creationId="{74A0D0FC-25C6-FF62-454E-768490152018}"/>
          </ac:spMkLst>
        </pc:spChg>
        <pc:spChg chg="add mod">
          <ac:chgData name="Broeckel Jana (wi23169)" userId="S::wi23169@lehre.dhbw-stuttgart.de::e6a3f34f-b918-4367-bae1-70a1bbf623ab" providerId="AD" clId="Web-{38752055-A53A-F363-D971-E65FBAE9C24B}" dt="2025-04-24T20:06:46.108" v="11" actId="1076"/>
          <ac:spMkLst>
            <pc:docMk/>
            <pc:sldMk cId="1208178818" sldId="264"/>
            <ac:spMk id="9" creationId="{941A4F51-6425-F096-F16A-98EBC43F0A5E}"/>
          </ac:spMkLst>
        </pc:spChg>
        <pc:spChg chg="add mod">
          <ac:chgData name="Broeckel Jana (wi23169)" userId="S::wi23169@lehre.dhbw-stuttgart.de::e6a3f34f-b918-4367-bae1-70a1bbf623ab" providerId="AD" clId="Web-{38752055-A53A-F363-D971-E65FBAE9C24B}" dt="2025-04-24T20:08:28.096" v="20" actId="1076"/>
          <ac:spMkLst>
            <pc:docMk/>
            <pc:sldMk cId="1208178818" sldId="264"/>
            <ac:spMk id="10" creationId="{0A59B424-DE97-A25E-167F-AA0AE30AEF59}"/>
          </ac:spMkLst>
        </pc:spChg>
        <pc:spChg chg="add mod">
          <ac:chgData name="Broeckel Jana (wi23169)" userId="S::wi23169@lehre.dhbw-stuttgart.de::e6a3f34f-b918-4367-bae1-70a1bbf623ab" providerId="AD" clId="Web-{38752055-A53A-F363-D971-E65FBAE9C24B}" dt="2025-04-24T20:09:09.065" v="25" actId="1076"/>
          <ac:spMkLst>
            <pc:docMk/>
            <pc:sldMk cId="1208178818" sldId="264"/>
            <ac:spMk id="11" creationId="{ACDC02C5-E679-1BD3-09C2-B37EBDA42EA0}"/>
          </ac:spMkLst>
        </pc:spChg>
        <pc:spChg chg="add mod">
          <ac:chgData name="Broeckel Jana (wi23169)" userId="S::wi23169@lehre.dhbw-stuttgart.de::e6a3f34f-b918-4367-bae1-70a1bbf623ab" providerId="AD" clId="Web-{38752055-A53A-F363-D971-E65FBAE9C24B}" dt="2025-04-24T20:11:29.241" v="29" actId="1076"/>
          <ac:spMkLst>
            <pc:docMk/>
            <pc:sldMk cId="1208178818" sldId="264"/>
            <ac:spMk id="12" creationId="{A333A585-0A66-2328-AC50-AAF506552A89}"/>
          </ac:spMkLst>
        </pc:spChg>
        <pc:picChg chg="add mod ord">
          <ac:chgData name="Broeckel Jana (wi23169)" userId="S::wi23169@lehre.dhbw-stuttgart.de::e6a3f34f-b918-4367-bae1-70a1bbf623ab" providerId="AD" clId="Web-{38752055-A53A-F363-D971-E65FBAE9C24B}" dt="2025-04-24T19:45:41.818" v="6" actId="1076"/>
          <ac:picMkLst>
            <pc:docMk/>
            <pc:sldMk cId="1208178818" sldId="264"/>
            <ac:picMk id="8" creationId="{D261E03D-5746-B7B2-CABD-D15A0806D200}"/>
          </ac:picMkLst>
        </pc:picChg>
      </pc:sldChg>
      <pc:sldChg chg="addSp delSp modSp">
        <pc:chgData name="Broeckel Jana (wi23169)" userId="S::wi23169@lehre.dhbw-stuttgart.de::e6a3f34f-b918-4367-bae1-70a1bbf623ab" providerId="AD" clId="Web-{38752055-A53A-F363-D971-E65FBAE9C24B}" dt="2025-04-24T20:24:43.553" v="99" actId="1076"/>
        <pc:sldMkLst>
          <pc:docMk/>
          <pc:sldMk cId="4073318889" sldId="265"/>
        </pc:sldMkLst>
        <pc:spChg chg="mod">
          <ac:chgData name="Broeckel Jana (wi23169)" userId="S::wi23169@lehre.dhbw-stuttgart.de::e6a3f34f-b918-4367-bae1-70a1bbf623ab" providerId="AD" clId="Web-{38752055-A53A-F363-D971-E65FBAE9C24B}" dt="2025-04-24T20:24:23.397" v="95"/>
          <ac:spMkLst>
            <pc:docMk/>
            <pc:sldMk cId="4073318889" sldId="265"/>
            <ac:spMk id="2" creationId="{D48147B2-55D7-0B40-2B89-1520E7D36B95}"/>
          </ac:spMkLst>
        </pc:spChg>
        <pc:spChg chg="del">
          <ac:chgData name="Broeckel Jana (wi23169)" userId="S::wi23169@lehre.dhbw-stuttgart.de::e6a3f34f-b918-4367-bae1-70a1bbf623ab" providerId="AD" clId="Web-{38752055-A53A-F363-D971-E65FBAE9C24B}" dt="2025-04-24T20:24:06.624" v="91"/>
          <ac:spMkLst>
            <pc:docMk/>
            <pc:sldMk cId="4073318889" sldId="265"/>
            <ac:spMk id="3" creationId="{DC760F7D-8778-4CA1-8B5E-A09B9EA6A092}"/>
          </ac:spMkLst>
        </pc:spChg>
        <pc:picChg chg="add mod ord">
          <ac:chgData name="Broeckel Jana (wi23169)" userId="S::wi23169@lehre.dhbw-stuttgart.de::e6a3f34f-b918-4367-bae1-70a1bbf623ab" providerId="AD" clId="Web-{38752055-A53A-F363-D971-E65FBAE9C24B}" dt="2025-04-24T20:24:43.553" v="99" actId="1076"/>
          <ac:picMkLst>
            <pc:docMk/>
            <pc:sldMk cId="4073318889" sldId="265"/>
            <ac:picMk id="8" creationId="{B663A6BA-F9D9-DF51-CF5F-A86B977C171C}"/>
          </ac:picMkLst>
        </pc:picChg>
      </pc:sldChg>
      <pc:sldChg chg="modSp">
        <pc:chgData name="Broeckel Jana (wi23169)" userId="S::wi23169@lehre.dhbw-stuttgart.de::e6a3f34f-b918-4367-bae1-70a1bbf623ab" providerId="AD" clId="Web-{38752055-A53A-F363-D971-E65FBAE9C24B}" dt="2025-04-24T20:20:16.821" v="89" actId="20577"/>
        <pc:sldMkLst>
          <pc:docMk/>
          <pc:sldMk cId="1882032867" sldId="266"/>
        </pc:sldMkLst>
        <pc:spChg chg="mod">
          <ac:chgData name="Broeckel Jana (wi23169)" userId="S::wi23169@lehre.dhbw-stuttgart.de::e6a3f34f-b918-4367-bae1-70a1bbf623ab" providerId="AD" clId="Web-{38752055-A53A-F363-D971-E65FBAE9C24B}" dt="2025-04-24T20:20:16.821" v="89" actId="20577"/>
          <ac:spMkLst>
            <pc:docMk/>
            <pc:sldMk cId="1882032867" sldId="266"/>
            <ac:spMk id="2" creationId="{7818B32A-F665-3210-297D-43DEF250B0BE}"/>
          </ac:spMkLst>
        </pc:spChg>
      </pc:sldChg>
    </pc:docChg>
  </pc:docChgLst>
  <pc:docChgLst>
    <pc:chgData name="Schaefer Jana (wi23204)" userId="S::wi23204@lehre.dhbw-stuttgart.de::f805349e-d126-4f6e-b9b1-a68e93aeb962" providerId="AD" clId="Web-{FF0F282F-5FB7-F470-EB2B-28C44E211C8B}"/>
    <pc:docChg chg="modSld">
      <pc:chgData name="Schaefer Jana (wi23204)" userId="S::wi23204@lehre.dhbw-stuttgart.de::f805349e-d126-4f6e-b9b1-a68e93aeb962" providerId="AD" clId="Web-{FF0F282F-5FB7-F470-EB2B-28C44E211C8B}" dt="2025-04-24T19:38:07.192" v="76" actId="20577"/>
      <pc:docMkLst>
        <pc:docMk/>
      </pc:docMkLst>
      <pc:sldChg chg="modSp modNotes">
        <pc:chgData name="Schaefer Jana (wi23204)" userId="S::wi23204@lehre.dhbw-stuttgart.de::f805349e-d126-4f6e-b9b1-a68e93aeb962" providerId="AD" clId="Web-{FF0F282F-5FB7-F470-EB2B-28C44E211C8B}" dt="2025-04-24T19:32:38.914" v="41"/>
        <pc:sldMkLst>
          <pc:docMk/>
          <pc:sldMk cId="1588240957" sldId="261"/>
        </pc:sldMkLst>
        <pc:spChg chg="mod">
          <ac:chgData name="Schaefer Jana (wi23204)" userId="S::wi23204@lehre.dhbw-stuttgart.de::f805349e-d126-4f6e-b9b1-a68e93aeb962" providerId="AD" clId="Web-{FF0F282F-5FB7-F470-EB2B-28C44E211C8B}" dt="2025-04-24T19:31:19.880" v="35" actId="20577"/>
          <ac:spMkLst>
            <pc:docMk/>
            <pc:sldMk cId="1588240957" sldId="261"/>
            <ac:spMk id="3" creationId="{CE35B28C-C7C0-B9A2-52D7-B1299320555A}"/>
          </ac:spMkLst>
        </pc:spChg>
      </pc:sldChg>
      <pc:sldChg chg="modSp modNotes">
        <pc:chgData name="Schaefer Jana (wi23204)" userId="S::wi23204@lehre.dhbw-stuttgart.de::f805349e-d126-4f6e-b9b1-a68e93aeb962" providerId="AD" clId="Web-{FF0F282F-5FB7-F470-EB2B-28C44E211C8B}" dt="2025-04-24T19:38:07.192" v="76" actId="20577"/>
        <pc:sldMkLst>
          <pc:docMk/>
          <pc:sldMk cId="1387089817" sldId="262"/>
        </pc:sldMkLst>
        <pc:spChg chg="mod">
          <ac:chgData name="Schaefer Jana (wi23204)" userId="S::wi23204@lehre.dhbw-stuttgart.de::f805349e-d126-4f6e-b9b1-a68e93aeb962" providerId="AD" clId="Web-{FF0F282F-5FB7-F470-EB2B-28C44E211C8B}" dt="2025-04-24T19:38:07.192" v="76" actId="20577"/>
          <ac:spMkLst>
            <pc:docMk/>
            <pc:sldMk cId="1387089817" sldId="262"/>
            <ac:spMk id="3" creationId="{8BCDD82D-846D-7DE7-E492-119F354C9311}"/>
          </ac:spMkLst>
        </pc:spChg>
      </pc:sldChg>
    </pc:docChg>
  </pc:docChgLst>
  <pc:docChgLst>
    <pc:chgData name="Broeckel Jana (wi23169)" userId="S::wi23169@lehre.dhbw-stuttgart.de::e6a3f34f-b918-4367-bae1-70a1bbf623ab" providerId="AD" clId="Web-{A8E9B6B5-77B0-58E3-7FF3-FDC3E3020E1C}"/>
    <pc:docChg chg="modSld">
      <pc:chgData name="Broeckel Jana (wi23169)" userId="S::wi23169@lehre.dhbw-stuttgart.de::e6a3f34f-b918-4367-bae1-70a1bbf623ab" providerId="AD" clId="Web-{A8E9B6B5-77B0-58E3-7FF3-FDC3E3020E1C}" dt="2025-04-24T23:03:20.015" v="12"/>
      <pc:docMkLst>
        <pc:docMk/>
      </pc:docMkLst>
      <pc:sldChg chg="addSp modSp addAnim modAnim">
        <pc:chgData name="Broeckel Jana (wi23169)" userId="S::wi23169@lehre.dhbw-stuttgart.de::e6a3f34f-b918-4367-bae1-70a1bbf623ab" providerId="AD" clId="Web-{A8E9B6B5-77B0-58E3-7FF3-FDC3E3020E1C}" dt="2025-04-24T23:03:20.015" v="12"/>
        <pc:sldMkLst>
          <pc:docMk/>
          <pc:sldMk cId="4073318889" sldId="265"/>
        </pc:sldMkLst>
        <pc:spChg chg="add mod">
          <ac:chgData name="Broeckel Jana (wi23169)" userId="S::wi23169@lehre.dhbw-stuttgart.de::e6a3f34f-b918-4367-bae1-70a1bbf623ab" providerId="AD" clId="Web-{A8E9B6B5-77B0-58E3-7FF3-FDC3E3020E1C}" dt="2025-04-24T23:02:10.576" v="2" actId="1076"/>
          <ac:spMkLst>
            <pc:docMk/>
            <pc:sldMk cId="4073318889" sldId="265"/>
            <ac:spMk id="3" creationId="{BC2424A6-8A73-3EF9-3670-1DE51F61F4C8}"/>
          </ac:spMkLst>
        </pc:spChg>
        <pc:spChg chg="add mod">
          <ac:chgData name="Broeckel Jana (wi23169)" userId="S::wi23169@lehre.dhbw-stuttgart.de::e6a3f34f-b918-4367-bae1-70a1bbf623ab" providerId="AD" clId="Web-{A8E9B6B5-77B0-58E3-7FF3-FDC3E3020E1C}" dt="2025-04-24T23:02:32.045" v="4" actId="1076"/>
          <ac:spMkLst>
            <pc:docMk/>
            <pc:sldMk cId="4073318889" sldId="265"/>
            <ac:spMk id="9" creationId="{470B9B30-938B-6E09-14AC-F16412BCCA53}"/>
          </ac:spMkLst>
        </pc:spChg>
      </pc:sldChg>
    </pc:docChg>
  </pc:docChgLst>
  <pc:docChgLst>
    <pc:chgData name="Schaefer Jana (wi23204)" userId="S::wi23204@lehre.dhbw-stuttgart.de::f805349e-d126-4f6e-b9b1-a68e93aeb962" providerId="AD" clId="Web-{6DC2C381-7207-51A6-DAD5-FEAFC08625E0}"/>
    <pc:docChg chg="modSld">
      <pc:chgData name="Schaefer Jana (wi23204)" userId="S::wi23204@lehre.dhbw-stuttgart.de::f805349e-d126-4f6e-b9b1-a68e93aeb962" providerId="AD" clId="Web-{6DC2C381-7207-51A6-DAD5-FEAFC08625E0}" dt="2025-04-25T10:29:33.597" v="33" actId="20577"/>
      <pc:docMkLst>
        <pc:docMk/>
      </pc:docMkLst>
      <pc:sldChg chg="modSp">
        <pc:chgData name="Schaefer Jana (wi23204)" userId="S::wi23204@lehre.dhbw-stuttgart.de::f805349e-d126-4f6e-b9b1-a68e93aeb962" providerId="AD" clId="Web-{6DC2C381-7207-51A6-DAD5-FEAFC08625E0}" dt="2025-04-25T10:29:33.597" v="33" actId="20577"/>
        <pc:sldMkLst>
          <pc:docMk/>
          <pc:sldMk cId="1387089817" sldId="262"/>
        </pc:sldMkLst>
        <pc:spChg chg="mod">
          <ac:chgData name="Schaefer Jana (wi23204)" userId="S::wi23204@lehre.dhbw-stuttgart.de::f805349e-d126-4f6e-b9b1-a68e93aeb962" providerId="AD" clId="Web-{6DC2C381-7207-51A6-DAD5-FEAFC08625E0}" dt="2025-04-25T10:29:33.597" v="33" actId="20577"/>
          <ac:spMkLst>
            <pc:docMk/>
            <pc:sldMk cId="1387089817" sldId="262"/>
            <ac:spMk id="3" creationId="{8BCDD82D-846D-7DE7-E492-119F354C9311}"/>
          </ac:spMkLst>
        </pc:spChg>
      </pc:sldChg>
    </pc:docChg>
  </pc:docChgLst>
  <pc:docChgLst>
    <pc:chgData name="Broeckel Jana (wi23169)" userId="S::wi23169@lehre.dhbw-stuttgart.de::e6a3f34f-b918-4367-bae1-70a1bbf623ab" providerId="AD" clId="Web-{DE4B35FE-CB25-C0DE-14F4-2500A41CA991}"/>
    <pc:docChg chg="modSld">
      <pc:chgData name="Broeckel Jana (wi23169)" userId="S::wi23169@lehre.dhbw-stuttgart.de::e6a3f34f-b918-4367-bae1-70a1bbf623ab" providerId="AD" clId="Web-{DE4B35FE-CB25-C0DE-14F4-2500A41CA991}" dt="2025-04-25T10:58:29.685" v="14"/>
      <pc:docMkLst>
        <pc:docMk/>
      </pc:docMkLst>
      <pc:sldChg chg="modSp">
        <pc:chgData name="Broeckel Jana (wi23169)" userId="S::wi23169@lehre.dhbw-stuttgart.de::e6a3f34f-b918-4367-bae1-70a1bbf623ab" providerId="AD" clId="Web-{DE4B35FE-CB25-C0DE-14F4-2500A41CA991}" dt="2025-04-25T10:23:30.583" v="2" actId="20577"/>
        <pc:sldMkLst>
          <pc:docMk/>
          <pc:sldMk cId="3414111622" sldId="256"/>
        </pc:sldMkLst>
        <pc:spChg chg="mod">
          <ac:chgData name="Broeckel Jana (wi23169)" userId="S::wi23169@lehre.dhbw-stuttgart.de::e6a3f34f-b918-4367-bae1-70a1bbf623ab" providerId="AD" clId="Web-{DE4B35FE-CB25-C0DE-14F4-2500A41CA991}" dt="2025-04-25T10:23:30.583" v="2" actId="20577"/>
          <ac:spMkLst>
            <pc:docMk/>
            <pc:sldMk cId="3414111622" sldId="256"/>
            <ac:spMk id="2" creationId="{836D914E-7BC2-DFE3-7017-C147D287B83E}"/>
          </ac:spMkLst>
        </pc:spChg>
      </pc:sldChg>
      <pc:sldChg chg="modSp">
        <pc:chgData name="Broeckel Jana (wi23169)" userId="S::wi23169@lehre.dhbw-stuttgart.de::e6a3f34f-b918-4367-bae1-70a1bbf623ab" providerId="AD" clId="Web-{DE4B35FE-CB25-C0DE-14F4-2500A41CA991}" dt="2025-04-25T10:29:59.256" v="4" actId="1076"/>
        <pc:sldMkLst>
          <pc:docMk/>
          <pc:sldMk cId="1387089817" sldId="262"/>
        </pc:sldMkLst>
        <pc:spChg chg="mod">
          <ac:chgData name="Broeckel Jana (wi23169)" userId="S::wi23169@lehre.dhbw-stuttgart.de::e6a3f34f-b918-4367-bae1-70a1bbf623ab" providerId="AD" clId="Web-{DE4B35FE-CB25-C0DE-14F4-2500A41CA991}" dt="2025-04-25T10:29:59.256" v="4" actId="1076"/>
          <ac:spMkLst>
            <pc:docMk/>
            <pc:sldMk cId="1387089817" sldId="262"/>
            <ac:spMk id="3" creationId="{8BCDD82D-846D-7DE7-E492-119F354C9311}"/>
          </ac:spMkLst>
        </pc:spChg>
      </pc:sldChg>
      <pc:sldChg chg="delSp modSp delAnim">
        <pc:chgData name="Broeckel Jana (wi23169)" userId="S::wi23169@lehre.dhbw-stuttgart.de::e6a3f34f-b918-4367-bae1-70a1bbf623ab" providerId="AD" clId="Web-{DE4B35FE-CB25-C0DE-14F4-2500A41CA991}" dt="2025-04-25T10:58:29.685" v="14"/>
        <pc:sldMkLst>
          <pc:docMk/>
          <pc:sldMk cId="1208178818" sldId="264"/>
        </pc:sldMkLst>
        <pc:spChg chg="del">
          <ac:chgData name="Broeckel Jana (wi23169)" userId="S::wi23169@lehre.dhbw-stuttgart.de::e6a3f34f-b918-4367-bae1-70a1bbf623ab" providerId="AD" clId="Web-{DE4B35FE-CB25-C0DE-14F4-2500A41CA991}" dt="2025-04-25T10:58:29.685" v="14"/>
          <ac:spMkLst>
            <pc:docMk/>
            <pc:sldMk cId="1208178818" sldId="264"/>
            <ac:spMk id="11" creationId="{ACDC02C5-E679-1BD3-09C2-B37EBDA42EA0}"/>
          </ac:spMkLst>
        </pc:spChg>
        <pc:spChg chg="mod">
          <ac:chgData name="Broeckel Jana (wi23169)" userId="S::wi23169@lehre.dhbw-stuttgart.de::e6a3f34f-b918-4367-bae1-70a1bbf623ab" providerId="AD" clId="Web-{DE4B35FE-CB25-C0DE-14F4-2500A41CA991}" dt="2025-04-25T10:23:52.834" v="3" actId="1076"/>
          <ac:spMkLst>
            <pc:docMk/>
            <pc:sldMk cId="1208178818" sldId="264"/>
            <ac:spMk id="12" creationId="{A333A585-0A66-2328-AC50-AAF506552A89}"/>
          </ac:spMkLst>
        </pc:spChg>
      </pc:sldChg>
      <pc:sldChg chg="delSp delAnim">
        <pc:chgData name="Broeckel Jana (wi23169)" userId="S::wi23169@lehre.dhbw-stuttgart.de::e6a3f34f-b918-4367-bae1-70a1bbf623ab" providerId="AD" clId="Web-{DE4B35FE-CB25-C0DE-14F4-2500A41CA991}" dt="2025-04-25T10:58:14.341" v="13"/>
        <pc:sldMkLst>
          <pc:docMk/>
          <pc:sldMk cId="4073318889" sldId="265"/>
        </pc:sldMkLst>
        <pc:spChg chg="del">
          <ac:chgData name="Broeckel Jana (wi23169)" userId="S::wi23169@lehre.dhbw-stuttgart.de::e6a3f34f-b918-4367-bae1-70a1bbf623ab" providerId="AD" clId="Web-{DE4B35FE-CB25-C0DE-14F4-2500A41CA991}" dt="2025-04-25T10:58:08.388" v="12"/>
          <ac:spMkLst>
            <pc:docMk/>
            <pc:sldMk cId="4073318889" sldId="265"/>
            <ac:spMk id="3" creationId="{BC2424A6-8A73-3EF9-3670-1DE51F61F4C8}"/>
          </ac:spMkLst>
        </pc:spChg>
      </pc:sldChg>
    </pc:docChg>
  </pc:docChgLst>
  <pc:docChgLst>
    <pc:chgData name="Ziemann Damian (wi23121)" userId="075a5035-c105-48b4-8bbd-cc8a257e58d9" providerId="ADAL" clId="{9C3BB203-CEC1-FE42-86E5-BAB423687E8D}"/>
    <pc:docChg chg="undo custSel addSld delSld modSld sldOrd addMainMaster delMainMaster modMainMaster">
      <pc:chgData name="Ziemann Damian (wi23121)" userId="075a5035-c105-48b4-8bbd-cc8a257e58d9" providerId="ADAL" clId="{9C3BB203-CEC1-FE42-86E5-BAB423687E8D}" dt="2025-04-25T12:27:46.758" v="1672" actId="208"/>
      <pc:docMkLst>
        <pc:docMk/>
      </pc:docMkLst>
      <pc:sldChg chg="addSp delSp modSp mod">
        <pc:chgData name="Ziemann Damian (wi23121)" userId="075a5035-c105-48b4-8bbd-cc8a257e58d9" providerId="ADAL" clId="{9C3BB203-CEC1-FE42-86E5-BAB423687E8D}" dt="2025-04-25T10:24:15.378" v="1469" actId="21"/>
        <pc:sldMkLst>
          <pc:docMk/>
          <pc:sldMk cId="3414111622" sldId="256"/>
        </pc:sldMkLst>
        <pc:spChg chg="mod">
          <ac:chgData name="Ziemann Damian (wi23121)" userId="075a5035-c105-48b4-8bbd-cc8a257e58d9" providerId="ADAL" clId="{9C3BB203-CEC1-FE42-86E5-BAB423687E8D}" dt="2025-04-25T10:22:59.019" v="1464" actId="207"/>
          <ac:spMkLst>
            <pc:docMk/>
            <pc:sldMk cId="3414111622" sldId="256"/>
            <ac:spMk id="2" creationId="{836D914E-7BC2-DFE3-7017-C147D287B83E}"/>
          </ac:spMkLst>
        </pc:spChg>
        <pc:spChg chg="mod">
          <ac:chgData name="Ziemann Damian (wi23121)" userId="075a5035-c105-48b4-8bbd-cc8a257e58d9" providerId="ADAL" clId="{9C3BB203-CEC1-FE42-86E5-BAB423687E8D}" dt="2025-04-24T17:28:46.787" v="731" actId="20577"/>
          <ac:spMkLst>
            <pc:docMk/>
            <pc:sldMk cId="3414111622" sldId="256"/>
            <ac:spMk id="3" creationId="{3797DF12-3133-E509-086F-6E2EDE26A091}"/>
          </ac:spMkLst>
        </pc:spChg>
        <pc:spChg chg="add del mod">
          <ac:chgData name="Ziemann Damian (wi23121)" userId="075a5035-c105-48b4-8bbd-cc8a257e58d9" providerId="ADAL" clId="{9C3BB203-CEC1-FE42-86E5-BAB423687E8D}" dt="2025-04-25T10:04:07.008" v="1376" actId="478"/>
          <ac:spMkLst>
            <pc:docMk/>
            <pc:sldMk cId="3414111622" sldId="256"/>
            <ac:spMk id="4" creationId="{25F4D5EF-CB84-F0DB-CDC9-10BDD21DABCC}"/>
          </ac:spMkLst>
        </pc:spChg>
        <pc:spChg chg="add mod">
          <ac:chgData name="Ziemann Damian (wi23121)" userId="075a5035-c105-48b4-8bbd-cc8a257e58d9" providerId="ADAL" clId="{9C3BB203-CEC1-FE42-86E5-BAB423687E8D}" dt="2025-04-24T17:25:17.350" v="610"/>
          <ac:spMkLst>
            <pc:docMk/>
            <pc:sldMk cId="3414111622" sldId="256"/>
            <ac:spMk id="5" creationId="{CDBA4661-749E-625F-5B77-D8768BB08029}"/>
          </ac:spMkLst>
        </pc:spChg>
        <pc:spChg chg="add del mod">
          <ac:chgData name="Ziemann Damian (wi23121)" userId="075a5035-c105-48b4-8bbd-cc8a257e58d9" providerId="ADAL" clId="{9C3BB203-CEC1-FE42-86E5-BAB423687E8D}" dt="2025-04-25T10:24:15.378" v="1469" actId="21"/>
          <ac:spMkLst>
            <pc:docMk/>
            <pc:sldMk cId="3414111622" sldId="256"/>
            <ac:spMk id="6" creationId="{997D8A3A-85AA-7C9D-D952-AEBCD72E91B6}"/>
          </ac:spMkLst>
        </pc:spChg>
      </pc:sldChg>
      <pc:sldChg chg="addSp delSp modSp mod ord modClrScheme chgLayout">
        <pc:chgData name="Ziemann Damian (wi23121)" userId="075a5035-c105-48b4-8bbd-cc8a257e58d9" providerId="ADAL" clId="{9C3BB203-CEC1-FE42-86E5-BAB423687E8D}" dt="2025-04-25T12:27:46.758" v="1672" actId="208"/>
        <pc:sldMkLst>
          <pc:docMk/>
          <pc:sldMk cId="3272154086" sldId="257"/>
        </pc:sldMkLst>
        <pc:spChg chg="mod ord">
          <ac:chgData name="Ziemann Damian (wi23121)" userId="075a5035-c105-48b4-8bbd-cc8a257e58d9" providerId="ADAL" clId="{9C3BB203-CEC1-FE42-86E5-BAB423687E8D}" dt="2025-04-24T17:20:33.020" v="598" actId="20577"/>
          <ac:spMkLst>
            <pc:docMk/>
            <pc:sldMk cId="3272154086" sldId="257"/>
            <ac:spMk id="2" creationId="{9B940155-27E3-EA71-8BAB-6B6B0BAB6D39}"/>
          </ac:spMkLst>
        </pc:spChg>
        <pc:spChg chg="mod ord">
          <ac:chgData name="Ziemann Damian (wi23121)" userId="075a5035-c105-48b4-8bbd-cc8a257e58d9" providerId="ADAL" clId="{9C3BB203-CEC1-FE42-86E5-BAB423687E8D}" dt="2025-04-24T17:05:28.280" v="148" actId="700"/>
          <ac:spMkLst>
            <pc:docMk/>
            <pc:sldMk cId="3272154086" sldId="257"/>
            <ac:spMk id="4" creationId="{A1C2156A-6E2C-584A-D341-E0CCE6949922}"/>
          </ac:spMkLst>
        </pc:spChg>
        <pc:spChg chg="del mod ord">
          <ac:chgData name="Ziemann Damian (wi23121)" userId="075a5035-c105-48b4-8bbd-cc8a257e58d9" providerId="ADAL" clId="{9C3BB203-CEC1-FE42-86E5-BAB423687E8D}" dt="2025-04-25T10:19:48.345" v="1443" actId="478"/>
          <ac:spMkLst>
            <pc:docMk/>
            <pc:sldMk cId="3272154086" sldId="257"/>
            <ac:spMk id="5" creationId="{9864E871-AE90-952A-A510-44ED2F00E28B}"/>
          </ac:spMkLst>
        </pc:spChg>
        <pc:spChg chg="mod ord">
          <ac:chgData name="Ziemann Damian (wi23121)" userId="075a5035-c105-48b4-8bbd-cc8a257e58d9" providerId="ADAL" clId="{9C3BB203-CEC1-FE42-86E5-BAB423687E8D}" dt="2025-04-24T17:05:28.280" v="148" actId="700"/>
          <ac:spMkLst>
            <pc:docMk/>
            <pc:sldMk cId="3272154086" sldId="257"/>
            <ac:spMk id="6" creationId="{5D1C533E-23BC-C8D9-3A1C-AF001C769BAF}"/>
          </ac:spMkLst>
        </pc:spChg>
        <pc:spChg chg="add del mod ord">
          <ac:chgData name="Ziemann Damian (wi23121)" userId="075a5035-c105-48b4-8bbd-cc8a257e58d9" providerId="ADAL" clId="{9C3BB203-CEC1-FE42-86E5-BAB423687E8D}" dt="2025-04-24T18:24:17.853" v="1078" actId="478"/>
          <ac:spMkLst>
            <pc:docMk/>
            <pc:sldMk cId="3272154086" sldId="257"/>
            <ac:spMk id="8" creationId="{B416B7A7-CA94-800C-5802-57C69D97A867}"/>
          </ac:spMkLst>
        </pc:spChg>
        <pc:spChg chg="add del mod">
          <ac:chgData name="Ziemann Damian (wi23121)" userId="075a5035-c105-48b4-8bbd-cc8a257e58d9" providerId="ADAL" clId="{9C3BB203-CEC1-FE42-86E5-BAB423687E8D}" dt="2025-04-25T10:04:19.966" v="1383" actId="478"/>
          <ac:spMkLst>
            <pc:docMk/>
            <pc:sldMk cId="3272154086" sldId="257"/>
            <ac:spMk id="9" creationId="{387AD8F2-718F-A4D9-6C77-FF885117E083}"/>
          </ac:spMkLst>
        </pc:spChg>
        <pc:spChg chg="add del mod">
          <ac:chgData name="Ziemann Damian (wi23121)" userId="075a5035-c105-48b4-8bbd-cc8a257e58d9" providerId="ADAL" clId="{9C3BB203-CEC1-FE42-86E5-BAB423687E8D}" dt="2025-04-24T18:24:19.732" v="1080" actId="478"/>
          <ac:spMkLst>
            <pc:docMk/>
            <pc:sldMk cId="3272154086" sldId="257"/>
            <ac:spMk id="11" creationId="{5A2E271D-3F06-04B3-B55B-EA4FC7D0066C}"/>
          </ac:spMkLst>
        </pc:spChg>
        <pc:spChg chg="add del">
          <ac:chgData name="Ziemann Damian (wi23121)" userId="075a5035-c105-48b4-8bbd-cc8a257e58d9" providerId="ADAL" clId="{9C3BB203-CEC1-FE42-86E5-BAB423687E8D}" dt="2025-04-24T19:01:42.242" v="1218" actId="478"/>
          <ac:spMkLst>
            <pc:docMk/>
            <pc:sldMk cId="3272154086" sldId="257"/>
            <ac:spMk id="24" creationId="{B8676557-B642-9ABE-E6EA-68E2C131BA27}"/>
          </ac:spMkLst>
        </pc:spChg>
        <pc:spChg chg="add del">
          <ac:chgData name="Ziemann Damian (wi23121)" userId="075a5035-c105-48b4-8bbd-cc8a257e58d9" providerId="ADAL" clId="{9C3BB203-CEC1-FE42-86E5-BAB423687E8D}" dt="2025-04-24T19:01:47.297" v="1220" actId="478"/>
          <ac:spMkLst>
            <pc:docMk/>
            <pc:sldMk cId="3272154086" sldId="257"/>
            <ac:spMk id="25" creationId="{61FB7E30-4E65-80C5-F12B-C30329E44F9A}"/>
          </ac:spMkLst>
        </pc:spChg>
        <pc:spChg chg="add mod">
          <ac:chgData name="Ziemann Damian (wi23121)" userId="075a5035-c105-48b4-8bbd-cc8a257e58d9" providerId="ADAL" clId="{9C3BB203-CEC1-FE42-86E5-BAB423687E8D}" dt="2025-04-25T12:27:46.758" v="1672" actId="208"/>
          <ac:spMkLst>
            <pc:docMk/>
            <pc:sldMk cId="3272154086" sldId="257"/>
            <ac:spMk id="27" creationId="{41653EC1-E822-57DB-3BE4-2D5CF49B78A9}"/>
          </ac:spMkLst>
        </pc:spChg>
        <pc:spChg chg="add mod">
          <ac:chgData name="Ziemann Damian (wi23121)" userId="075a5035-c105-48b4-8bbd-cc8a257e58d9" providerId="ADAL" clId="{9C3BB203-CEC1-FE42-86E5-BAB423687E8D}" dt="2025-04-25T10:25:29.225" v="1477" actId="207"/>
          <ac:spMkLst>
            <pc:docMk/>
            <pc:sldMk cId="3272154086" sldId="257"/>
            <ac:spMk id="28" creationId="{D669E436-CE27-058B-B427-2CB75F21C85A}"/>
          </ac:spMkLst>
        </pc:spChg>
        <pc:graphicFrameChg chg="add mod modGraphic">
          <ac:chgData name="Ziemann Damian (wi23121)" userId="075a5035-c105-48b4-8bbd-cc8a257e58d9" providerId="ADAL" clId="{9C3BB203-CEC1-FE42-86E5-BAB423687E8D}" dt="2025-04-24T19:09:23.887" v="1321" actId="1076"/>
          <ac:graphicFrameMkLst>
            <pc:docMk/>
            <pc:sldMk cId="3272154086" sldId="257"/>
            <ac:graphicFrameMk id="23" creationId="{B3FB596E-846E-C161-D1D3-612132112BDB}"/>
          </ac:graphicFrameMkLst>
        </pc:graphicFrameChg>
        <pc:picChg chg="add del mod">
          <ac:chgData name="Ziemann Damian (wi23121)" userId="075a5035-c105-48b4-8bbd-cc8a257e58d9" providerId="ADAL" clId="{9C3BB203-CEC1-FE42-86E5-BAB423687E8D}" dt="2025-04-24T17:04:46.834" v="137" actId="21"/>
          <ac:picMkLst>
            <pc:docMk/>
            <pc:sldMk cId="3272154086" sldId="257"/>
            <ac:picMk id="7" creationId="{8A99A5A6-CF90-10C8-EEE4-462CD00BC158}"/>
          </ac:picMkLst>
        </pc:picChg>
        <pc:picChg chg="add del mod">
          <ac:chgData name="Ziemann Damian (wi23121)" userId="075a5035-c105-48b4-8bbd-cc8a257e58d9" providerId="ADAL" clId="{9C3BB203-CEC1-FE42-86E5-BAB423687E8D}" dt="2025-04-24T18:43:39" v="1099" actId="478"/>
          <ac:picMkLst>
            <pc:docMk/>
            <pc:sldMk cId="3272154086" sldId="257"/>
            <ac:picMk id="13" creationId="{F00DA239-484D-9EB4-AD68-AFD481B3BF42}"/>
          </ac:picMkLst>
        </pc:picChg>
        <pc:picChg chg="add del mod">
          <ac:chgData name="Ziemann Damian (wi23121)" userId="075a5035-c105-48b4-8bbd-cc8a257e58d9" providerId="ADAL" clId="{9C3BB203-CEC1-FE42-86E5-BAB423687E8D}" dt="2025-04-24T18:26:23.874" v="1098" actId="478"/>
          <ac:picMkLst>
            <pc:docMk/>
            <pc:sldMk cId="3272154086" sldId="257"/>
            <ac:picMk id="15" creationId="{E54E566D-736C-BF42-3B27-9C01AE1DE976}"/>
          </ac:picMkLst>
        </pc:picChg>
        <pc:picChg chg="add del mod">
          <ac:chgData name="Ziemann Damian (wi23121)" userId="075a5035-c105-48b4-8bbd-cc8a257e58d9" providerId="ADAL" clId="{9C3BB203-CEC1-FE42-86E5-BAB423687E8D}" dt="2025-04-24T18:44:02.059" v="1101" actId="478"/>
          <ac:picMkLst>
            <pc:docMk/>
            <pc:sldMk cId="3272154086" sldId="257"/>
            <ac:picMk id="17" creationId="{CDFB85A5-9A95-4F93-4A63-59DD05D3BB3C}"/>
          </ac:picMkLst>
        </pc:picChg>
        <pc:picChg chg="add del mod">
          <ac:chgData name="Ziemann Damian (wi23121)" userId="075a5035-c105-48b4-8bbd-cc8a257e58d9" providerId="ADAL" clId="{9C3BB203-CEC1-FE42-86E5-BAB423687E8D}" dt="2025-04-24T18:44:05.647" v="1103" actId="478"/>
          <ac:picMkLst>
            <pc:docMk/>
            <pc:sldMk cId="3272154086" sldId="257"/>
            <ac:picMk id="19" creationId="{D9C9008A-EDC1-CC0C-9DAD-855F0325F52A}"/>
          </ac:picMkLst>
        </pc:picChg>
        <pc:picChg chg="mod ord">
          <ac:chgData name="Ziemann Damian (wi23121)" userId="075a5035-c105-48b4-8bbd-cc8a257e58d9" providerId="ADAL" clId="{9C3BB203-CEC1-FE42-86E5-BAB423687E8D}" dt="2025-04-24T19:11:17.760" v="1333" actId="1076"/>
          <ac:picMkLst>
            <pc:docMk/>
            <pc:sldMk cId="3272154086" sldId="257"/>
            <ac:picMk id="20" creationId="{40EC1DFC-EB9B-70B1-45A0-4DD179302140}"/>
          </ac:picMkLst>
        </pc:picChg>
        <pc:picChg chg="add del mod">
          <ac:chgData name="Ziemann Damian (wi23121)" userId="075a5035-c105-48b4-8bbd-cc8a257e58d9" providerId="ADAL" clId="{9C3BB203-CEC1-FE42-86E5-BAB423687E8D}" dt="2025-04-24T18:58:29.283" v="1124" actId="478"/>
          <ac:picMkLst>
            <pc:docMk/>
            <pc:sldMk cId="3272154086" sldId="257"/>
            <ac:picMk id="22" creationId="{765D2936-3378-79CE-F2C4-B23C6C0C312C}"/>
          </ac:picMkLst>
        </pc:picChg>
        <pc:picChg chg="add mod">
          <ac:chgData name="Ziemann Damian (wi23121)" userId="075a5035-c105-48b4-8bbd-cc8a257e58d9" providerId="ADAL" clId="{9C3BB203-CEC1-FE42-86E5-BAB423687E8D}" dt="2025-04-24T19:10:13.316" v="1329" actId="1076"/>
          <ac:picMkLst>
            <pc:docMk/>
            <pc:sldMk cId="3272154086" sldId="257"/>
            <ac:picMk id="26" creationId="{553A4252-128D-B7DB-F341-AEC839AA064D}"/>
          </ac:picMkLst>
        </pc:picChg>
        <pc:picChg chg="add mod">
          <ac:chgData name="Ziemann Damian (wi23121)" userId="075a5035-c105-48b4-8bbd-cc8a257e58d9" providerId="ADAL" clId="{9C3BB203-CEC1-FE42-86E5-BAB423687E8D}" dt="2025-04-24T19:05:15.709" v="1269" actId="1076"/>
          <ac:picMkLst>
            <pc:docMk/>
            <pc:sldMk cId="3272154086" sldId="257"/>
            <ac:picMk id="2050" creationId="{75CDBFA0-D460-C35C-D58E-AC4BD34B1DD4}"/>
          </ac:picMkLst>
        </pc:picChg>
        <pc:picChg chg="add mod">
          <ac:chgData name="Ziemann Damian (wi23121)" userId="075a5035-c105-48b4-8bbd-cc8a257e58d9" providerId="ADAL" clId="{9C3BB203-CEC1-FE42-86E5-BAB423687E8D}" dt="2025-04-24T19:05:15.709" v="1269" actId="1076"/>
          <ac:picMkLst>
            <pc:docMk/>
            <pc:sldMk cId="3272154086" sldId="257"/>
            <ac:picMk id="2056" creationId="{9F42B6A4-44CA-774B-1566-40D37870BE3D}"/>
          </ac:picMkLst>
        </pc:picChg>
        <pc:picChg chg="add mod">
          <ac:chgData name="Ziemann Damian (wi23121)" userId="075a5035-c105-48b4-8bbd-cc8a257e58d9" providerId="ADAL" clId="{9C3BB203-CEC1-FE42-86E5-BAB423687E8D}" dt="2025-04-24T19:03:10.864" v="1244" actId="1076"/>
          <ac:picMkLst>
            <pc:docMk/>
            <pc:sldMk cId="3272154086" sldId="257"/>
            <ac:picMk id="2058" creationId="{6BE8B60F-AF00-0AB6-33E1-91DA728CBABB}"/>
          </ac:picMkLst>
        </pc:picChg>
        <pc:picChg chg="add mod">
          <ac:chgData name="Ziemann Damian (wi23121)" userId="075a5035-c105-48b4-8bbd-cc8a257e58d9" providerId="ADAL" clId="{9C3BB203-CEC1-FE42-86E5-BAB423687E8D}" dt="2025-04-24T19:05:11.144" v="1268" actId="1076"/>
          <ac:picMkLst>
            <pc:docMk/>
            <pc:sldMk cId="3272154086" sldId="257"/>
            <ac:picMk id="2060" creationId="{A8292F77-09C8-B02C-3C87-2E38581CC5C8}"/>
          </ac:picMkLst>
        </pc:picChg>
        <pc:picChg chg="add del mod">
          <ac:chgData name="Ziemann Damian (wi23121)" userId="075a5035-c105-48b4-8bbd-cc8a257e58d9" providerId="ADAL" clId="{9C3BB203-CEC1-FE42-86E5-BAB423687E8D}" dt="2025-04-24T19:12:20.363" v="1334" actId="478"/>
          <ac:picMkLst>
            <pc:docMk/>
            <pc:sldMk cId="3272154086" sldId="257"/>
            <ac:picMk id="2062" creationId="{0FF0F478-A42B-39E6-ABF9-7B9DCDCC0847}"/>
          </ac:picMkLst>
        </pc:picChg>
        <pc:picChg chg="add mod">
          <ac:chgData name="Ziemann Damian (wi23121)" userId="075a5035-c105-48b4-8bbd-cc8a257e58d9" providerId="ADAL" clId="{9C3BB203-CEC1-FE42-86E5-BAB423687E8D}" dt="2025-04-24T19:10:13.316" v="1329" actId="1076"/>
          <ac:picMkLst>
            <pc:docMk/>
            <pc:sldMk cId="3272154086" sldId="257"/>
            <ac:picMk id="2064" creationId="{33EB9EB5-DD26-2F2A-075A-163D60163E86}"/>
          </ac:picMkLst>
        </pc:picChg>
        <pc:picChg chg="add mod">
          <ac:chgData name="Ziemann Damian (wi23121)" userId="075a5035-c105-48b4-8bbd-cc8a257e58d9" providerId="ADAL" clId="{9C3BB203-CEC1-FE42-86E5-BAB423687E8D}" dt="2025-04-24T19:10:27.289" v="1332" actId="1076"/>
          <ac:picMkLst>
            <pc:docMk/>
            <pc:sldMk cId="3272154086" sldId="257"/>
            <ac:picMk id="2066" creationId="{8A3FA9CC-69D9-2DCC-0DDF-448F8FF25BD4}"/>
          </ac:picMkLst>
        </pc:picChg>
        <pc:picChg chg="add mod">
          <ac:chgData name="Ziemann Damian (wi23121)" userId="075a5035-c105-48b4-8bbd-cc8a257e58d9" providerId="ADAL" clId="{9C3BB203-CEC1-FE42-86E5-BAB423687E8D}" dt="2025-04-24T19:15:03.040" v="1357" actId="1037"/>
          <ac:picMkLst>
            <pc:docMk/>
            <pc:sldMk cId="3272154086" sldId="257"/>
            <ac:picMk id="2068" creationId="{97D07BA3-0E4B-F117-2C2A-79A186A957FD}"/>
          </ac:picMkLst>
        </pc:picChg>
        <pc:picChg chg="add mod">
          <ac:chgData name="Ziemann Damian (wi23121)" userId="075a5035-c105-48b4-8bbd-cc8a257e58d9" providerId="ADAL" clId="{9C3BB203-CEC1-FE42-86E5-BAB423687E8D}" dt="2025-04-24T19:12:52.574" v="1354" actId="1038"/>
          <ac:picMkLst>
            <pc:docMk/>
            <pc:sldMk cId="3272154086" sldId="257"/>
            <ac:picMk id="2070" creationId="{D580FDB8-5108-75D0-6B25-14E39B836D72}"/>
          </ac:picMkLst>
        </pc:picChg>
      </pc:sldChg>
      <pc:sldChg chg="addSp delSp modSp mod modNotesTx">
        <pc:chgData name="Ziemann Damian (wi23121)" userId="075a5035-c105-48b4-8bbd-cc8a257e58d9" providerId="ADAL" clId="{9C3BB203-CEC1-FE42-86E5-BAB423687E8D}" dt="2025-04-25T11:25:15.970" v="1670" actId="1582"/>
        <pc:sldMkLst>
          <pc:docMk/>
          <pc:sldMk cId="1019462480" sldId="258"/>
        </pc:sldMkLst>
        <pc:spChg chg="mod">
          <ac:chgData name="Ziemann Damian (wi23121)" userId="075a5035-c105-48b4-8bbd-cc8a257e58d9" providerId="ADAL" clId="{9C3BB203-CEC1-FE42-86E5-BAB423687E8D}" dt="2025-04-24T16:52:22.606" v="44" actId="20577"/>
          <ac:spMkLst>
            <pc:docMk/>
            <pc:sldMk cId="1019462480" sldId="258"/>
            <ac:spMk id="2" creationId="{BE27E244-EE44-9D98-93C2-B8E684E938C4}"/>
          </ac:spMkLst>
        </pc:spChg>
        <pc:spChg chg="del mod">
          <ac:chgData name="Ziemann Damian (wi23121)" userId="075a5035-c105-48b4-8bbd-cc8a257e58d9" providerId="ADAL" clId="{9C3BB203-CEC1-FE42-86E5-BAB423687E8D}" dt="2025-04-24T17:38:39.195" v="811" actId="478"/>
          <ac:spMkLst>
            <pc:docMk/>
            <pc:sldMk cId="1019462480" sldId="258"/>
            <ac:spMk id="3" creationId="{F0A984AB-DAFB-C9A8-8AC0-F1CA4F33DF51}"/>
          </ac:spMkLst>
        </pc:spChg>
        <pc:spChg chg="del">
          <ac:chgData name="Ziemann Damian (wi23121)" userId="075a5035-c105-48b4-8bbd-cc8a257e58d9" providerId="ADAL" clId="{9C3BB203-CEC1-FE42-86E5-BAB423687E8D}" dt="2025-04-25T10:19:31.910" v="1433" actId="478"/>
          <ac:spMkLst>
            <pc:docMk/>
            <pc:sldMk cId="1019462480" sldId="258"/>
            <ac:spMk id="5" creationId="{1A655735-9BFB-BC05-EBEA-EFB85A6024D4}"/>
          </ac:spMkLst>
        </pc:spChg>
        <pc:spChg chg="add del mod">
          <ac:chgData name="Ziemann Damian (wi23121)" userId="075a5035-c105-48b4-8bbd-cc8a257e58d9" providerId="ADAL" clId="{9C3BB203-CEC1-FE42-86E5-BAB423687E8D}" dt="2025-04-24T17:46:52.523" v="1008" actId="478"/>
          <ac:spMkLst>
            <pc:docMk/>
            <pc:sldMk cId="1019462480" sldId="258"/>
            <ac:spMk id="7" creationId="{76E5A392-C7F6-4341-414C-E08861E347F7}"/>
          </ac:spMkLst>
        </pc:spChg>
        <pc:spChg chg="add del">
          <ac:chgData name="Ziemann Damian (wi23121)" userId="075a5035-c105-48b4-8bbd-cc8a257e58d9" providerId="ADAL" clId="{9C3BB203-CEC1-FE42-86E5-BAB423687E8D}" dt="2025-04-24T17:34:34.739" v="752" actId="478"/>
          <ac:spMkLst>
            <pc:docMk/>
            <pc:sldMk cId="1019462480" sldId="258"/>
            <ac:spMk id="9" creationId="{3C70024C-8672-4F98-FBCC-EC215E927BB2}"/>
          </ac:spMkLst>
        </pc:spChg>
        <pc:spChg chg="add del">
          <ac:chgData name="Ziemann Damian (wi23121)" userId="075a5035-c105-48b4-8bbd-cc8a257e58d9" providerId="ADAL" clId="{9C3BB203-CEC1-FE42-86E5-BAB423687E8D}" dt="2025-04-24T17:34:45.975" v="754" actId="478"/>
          <ac:spMkLst>
            <pc:docMk/>
            <pc:sldMk cId="1019462480" sldId="258"/>
            <ac:spMk id="10" creationId="{F7473D6E-E7EF-B841-B476-04EF2238EACA}"/>
          </ac:spMkLst>
        </pc:spChg>
        <pc:spChg chg="add del mod">
          <ac:chgData name="Ziemann Damian (wi23121)" userId="075a5035-c105-48b4-8bbd-cc8a257e58d9" providerId="ADAL" clId="{9C3BB203-CEC1-FE42-86E5-BAB423687E8D}" dt="2025-04-24T17:38:41.544" v="812" actId="478"/>
          <ac:spMkLst>
            <pc:docMk/>
            <pc:sldMk cId="1019462480" sldId="258"/>
            <ac:spMk id="16" creationId="{550F05BB-0245-48EF-A794-9F8C6861272F}"/>
          </ac:spMkLst>
        </pc:spChg>
        <pc:spChg chg="add mod">
          <ac:chgData name="Ziemann Damian (wi23121)" userId="075a5035-c105-48b4-8bbd-cc8a257e58d9" providerId="ADAL" clId="{9C3BB203-CEC1-FE42-86E5-BAB423687E8D}" dt="2025-04-24T17:40:23.884" v="897" actId="1076"/>
          <ac:spMkLst>
            <pc:docMk/>
            <pc:sldMk cId="1019462480" sldId="258"/>
            <ac:spMk id="17" creationId="{0E85C1BE-67F5-6989-E187-58EBA94E301E}"/>
          </ac:spMkLst>
        </pc:spChg>
        <pc:spChg chg="add del mod">
          <ac:chgData name="Ziemann Damian (wi23121)" userId="075a5035-c105-48b4-8bbd-cc8a257e58d9" providerId="ADAL" clId="{9C3BB203-CEC1-FE42-86E5-BAB423687E8D}" dt="2025-04-25T10:04:09.197" v="1377" actId="478"/>
          <ac:spMkLst>
            <pc:docMk/>
            <pc:sldMk cId="1019462480" sldId="258"/>
            <ac:spMk id="1024" creationId="{3F185AA3-8F05-0412-EDB6-4A61CB1C4B1B}"/>
          </ac:spMkLst>
        </pc:spChg>
        <pc:spChg chg="add mod">
          <ac:chgData name="Ziemann Damian (wi23121)" userId="075a5035-c105-48b4-8bbd-cc8a257e58d9" providerId="ADAL" clId="{9C3BB203-CEC1-FE42-86E5-BAB423687E8D}" dt="2025-04-25T10:25:10.295" v="1472" actId="207"/>
          <ac:spMkLst>
            <pc:docMk/>
            <pc:sldMk cId="1019462480" sldId="258"/>
            <ac:spMk id="1025" creationId="{D21EBEDB-CACD-411C-7852-09AE4B8A0413}"/>
          </ac:spMkLst>
        </pc:spChg>
        <pc:spChg chg="add mod">
          <ac:chgData name="Ziemann Damian (wi23121)" userId="075a5035-c105-48b4-8bbd-cc8a257e58d9" providerId="ADAL" clId="{9C3BB203-CEC1-FE42-86E5-BAB423687E8D}" dt="2025-04-25T10:25:59.278" v="1483" actId="1582"/>
          <ac:spMkLst>
            <pc:docMk/>
            <pc:sldMk cId="1019462480" sldId="258"/>
            <ac:spMk id="1027" creationId="{1BCDEC0E-8B08-60EB-EE26-E2B8CECC4AF4}"/>
          </ac:spMkLst>
        </pc:spChg>
        <pc:picChg chg="add mod">
          <ac:chgData name="Ziemann Damian (wi23121)" userId="075a5035-c105-48b4-8bbd-cc8a257e58d9" providerId="ADAL" clId="{9C3BB203-CEC1-FE42-86E5-BAB423687E8D}" dt="2025-04-24T17:41:56.592" v="930" actId="1076"/>
          <ac:picMkLst>
            <pc:docMk/>
            <pc:sldMk cId="1019462480" sldId="258"/>
            <ac:picMk id="8" creationId="{327553B6-E72A-B27F-5A22-5AE1F6CC5864}"/>
          </ac:picMkLst>
        </pc:picChg>
        <pc:picChg chg="add mod">
          <ac:chgData name="Ziemann Damian (wi23121)" userId="075a5035-c105-48b4-8bbd-cc8a257e58d9" providerId="ADAL" clId="{9C3BB203-CEC1-FE42-86E5-BAB423687E8D}" dt="2025-04-24T17:46:11.916" v="1005" actId="1076"/>
          <ac:picMkLst>
            <pc:docMk/>
            <pc:sldMk cId="1019462480" sldId="258"/>
            <ac:picMk id="12" creationId="{9ED9043F-68AA-3951-C77B-491768C55645}"/>
          </ac:picMkLst>
        </pc:picChg>
        <pc:picChg chg="add mod">
          <ac:chgData name="Ziemann Damian (wi23121)" userId="075a5035-c105-48b4-8bbd-cc8a257e58d9" providerId="ADAL" clId="{9C3BB203-CEC1-FE42-86E5-BAB423687E8D}" dt="2025-04-24T17:46:02.660" v="1003" actId="1076"/>
          <ac:picMkLst>
            <pc:docMk/>
            <pc:sldMk cId="1019462480" sldId="258"/>
            <ac:picMk id="14" creationId="{FB22B395-02EE-546F-D3B3-94768469ED39}"/>
          </ac:picMkLst>
        </pc:picChg>
        <pc:picChg chg="add mod">
          <ac:chgData name="Ziemann Damian (wi23121)" userId="075a5035-c105-48b4-8bbd-cc8a257e58d9" providerId="ADAL" clId="{9C3BB203-CEC1-FE42-86E5-BAB423687E8D}" dt="2025-04-24T17:46:51.028" v="1007" actId="1076"/>
          <ac:picMkLst>
            <pc:docMk/>
            <pc:sldMk cId="1019462480" sldId="258"/>
            <ac:picMk id="1026" creationId="{932DD3EB-5804-C202-B22F-BEFA41191E5F}"/>
          </ac:picMkLst>
        </pc:picChg>
        <pc:picChg chg="add mod">
          <ac:chgData name="Ziemann Damian (wi23121)" userId="075a5035-c105-48b4-8bbd-cc8a257e58d9" providerId="ADAL" clId="{9C3BB203-CEC1-FE42-86E5-BAB423687E8D}" dt="2025-04-24T17:46:59.151" v="1009" actId="1076"/>
          <ac:picMkLst>
            <pc:docMk/>
            <pc:sldMk cId="1019462480" sldId="258"/>
            <ac:picMk id="1032" creationId="{893E3694-FE5C-7388-17C1-8EB0E62C9F4E}"/>
          </ac:picMkLst>
        </pc:picChg>
        <pc:picChg chg="add mod">
          <ac:chgData name="Ziemann Damian (wi23121)" userId="075a5035-c105-48b4-8bbd-cc8a257e58d9" providerId="ADAL" clId="{9C3BB203-CEC1-FE42-86E5-BAB423687E8D}" dt="2025-04-24T17:41:43.007" v="919" actId="1076"/>
          <ac:picMkLst>
            <pc:docMk/>
            <pc:sldMk cId="1019462480" sldId="258"/>
            <ac:picMk id="1034" creationId="{05B7A83F-420E-1977-F9FB-697952743E13}"/>
          </ac:picMkLst>
        </pc:picChg>
        <pc:picChg chg="add mod">
          <ac:chgData name="Ziemann Damian (wi23121)" userId="075a5035-c105-48b4-8bbd-cc8a257e58d9" providerId="ADAL" clId="{9C3BB203-CEC1-FE42-86E5-BAB423687E8D}" dt="2025-04-24T17:39:40.383" v="861" actId="1076"/>
          <ac:picMkLst>
            <pc:docMk/>
            <pc:sldMk cId="1019462480" sldId="258"/>
            <ac:picMk id="1036" creationId="{51955C23-AD55-2C8D-6FEF-4A6DD5723F8C}"/>
          </ac:picMkLst>
        </pc:picChg>
        <pc:picChg chg="add mod">
          <ac:chgData name="Ziemann Damian (wi23121)" userId="075a5035-c105-48b4-8bbd-cc8a257e58d9" providerId="ADAL" clId="{9C3BB203-CEC1-FE42-86E5-BAB423687E8D}" dt="2025-04-24T17:43:42.977" v="947" actId="1076"/>
          <ac:picMkLst>
            <pc:docMk/>
            <pc:sldMk cId="1019462480" sldId="258"/>
            <ac:picMk id="1038" creationId="{A1A81C5C-3C6D-9A6A-A5D6-BEAB67B15CE6}"/>
          </ac:picMkLst>
        </pc:picChg>
        <pc:picChg chg="add mod">
          <ac:chgData name="Ziemann Damian (wi23121)" userId="075a5035-c105-48b4-8bbd-cc8a257e58d9" providerId="ADAL" clId="{9C3BB203-CEC1-FE42-86E5-BAB423687E8D}" dt="2025-04-24T17:45:02.655" v="974" actId="1076"/>
          <ac:picMkLst>
            <pc:docMk/>
            <pc:sldMk cId="1019462480" sldId="258"/>
            <ac:picMk id="1040" creationId="{09B505C0-F9C5-F278-4851-7B55D43C0E32}"/>
          </ac:picMkLst>
        </pc:picChg>
        <pc:cxnChg chg="add mod">
          <ac:chgData name="Ziemann Damian (wi23121)" userId="075a5035-c105-48b4-8bbd-cc8a257e58d9" providerId="ADAL" clId="{9C3BB203-CEC1-FE42-86E5-BAB423687E8D}" dt="2025-04-24T17:43:45.716" v="949" actId="14100"/>
          <ac:cxnSpMkLst>
            <pc:docMk/>
            <pc:sldMk cId="1019462480" sldId="258"/>
            <ac:cxnSpMk id="19" creationId="{D5FC0F4B-8EF3-980F-0653-766C02DF51DC}"/>
          </ac:cxnSpMkLst>
        </pc:cxnChg>
        <pc:cxnChg chg="add mod">
          <ac:chgData name="Ziemann Damian (wi23121)" userId="075a5035-c105-48b4-8bbd-cc8a257e58d9" providerId="ADAL" clId="{9C3BB203-CEC1-FE42-86E5-BAB423687E8D}" dt="2025-04-24T17:43:47.884" v="950" actId="14100"/>
          <ac:cxnSpMkLst>
            <pc:docMk/>
            <pc:sldMk cId="1019462480" sldId="258"/>
            <ac:cxnSpMk id="20" creationId="{F30F901D-09FF-2EC8-C4B0-EEF15D8B1410}"/>
          </ac:cxnSpMkLst>
        </pc:cxnChg>
        <pc:cxnChg chg="add mod">
          <ac:chgData name="Ziemann Damian (wi23121)" userId="075a5035-c105-48b4-8bbd-cc8a257e58d9" providerId="ADAL" clId="{9C3BB203-CEC1-FE42-86E5-BAB423687E8D}" dt="2025-04-24T17:41:46.296" v="921" actId="14100"/>
          <ac:cxnSpMkLst>
            <pc:docMk/>
            <pc:sldMk cId="1019462480" sldId="258"/>
            <ac:cxnSpMk id="22" creationId="{F1211A88-A1F5-DDF7-95F4-DCDAC672EBEE}"/>
          </ac:cxnSpMkLst>
        </pc:cxnChg>
        <pc:cxnChg chg="add mod">
          <ac:chgData name="Ziemann Damian (wi23121)" userId="075a5035-c105-48b4-8bbd-cc8a257e58d9" providerId="ADAL" clId="{9C3BB203-CEC1-FE42-86E5-BAB423687E8D}" dt="2025-04-24T17:41:55.451" v="929" actId="1076"/>
          <ac:cxnSpMkLst>
            <pc:docMk/>
            <pc:sldMk cId="1019462480" sldId="258"/>
            <ac:cxnSpMk id="28" creationId="{A573CC03-B56B-52E2-120A-5A1738678C75}"/>
          </ac:cxnSpMkLst>
        </pc:cxnChg>
        <pc:cxnChg chg="add mod">
          <ac:chgData name="Ziemann Damian (wi23121)" userId="075a5035-c105-48b4-8bbd-cc8a257e58d9" providerId="ADAL" clId="{9C3BB203-CEC1-FE42-86E5-BAB423687E8D}" dt="2025-04-24T17:49:18.864" v="1012" actId="14100"/>
          <ac:cxnSpMkLst>
            <pc:docMk/>
            <pc:sldMk cId="1019462480" sldId="258"/>
            <ac:cxnSpMk id="32" creationId="{115E69ED-C3A6-829F-2C9C-AB8E0796D2A6}"/>
          </ac:cxnSpMkLst>
        </pc:cxnChg>
        <pc:cxnChg chg="add del mod">
          <ac:chgData name="Ziemann Damian (wi23121)" userId="075a5035-c105-48b4-8bbd-cc8a257e58d9" providerId="ADAL" clId="{9C3BB203-CEC1-FE42-86E5-BAB423687E8D}" dt="2025-04-24T17:43:24.518" v="939" actId="478"/>
          <ac:cxnSpMkLst>
            <pc:docMk/>
            <pc:sldMk cId="1019462480" sldId="258"/>
            <ac:cxnSpMk id="35" creationId="{A2D00F1C-BD51-9398-F223-191566EAC2E7}"/>
          </ac:cxnSpMkLst>
        </pc:cxnChg>
        <pc:cxnChg chg="add mod">
          <ac:chgData name="Ziemann Damian (wi23121)" userId="075a5035-c105-48b4-8bbd-cc8a257e58d9" providerId="ADAL" clId="{9C3BB203-CEC1-FE42-86E5-BAB423687E8D}" dt="2025-04-25T11:25:15.970" v="1670" actId="1582"/>
          <ac:cxnSpMkLst>
            <pc:docMk/>
            <pc:sldMk cId="1019462480" sldId="258"/>
            <ac:cxnSpMk id="38" creationId="{DC683499-F492-99D7-FC74-A673F6741C71}"/>
          </ac:cxnSpMkLst>
        </pc:cxnChg>
        <pc:cxnChg chg="add mod">
          <ac:chgData name="Ziemann Damian (wi23121)" userId="075a5035-c105-48b4-8bbd-cc8a257e58d9" providerId="ADAL" clId="{9C3BB203-CEC1-FE42-86E5-BAB423687E8D}" dt="2025-04-24T17:45:04.615" v="975" actId="14100"/>
          <ac:cxnSpMkLst>
            <pc:docMk/>
            <pc:sldMk cId="1019462480" sldId="258"/>
            <ac:cxnSpMk id="44" creationId="{0500DB75-C21A-D321-F1A8-D65536CB9679}"/>
          </ac:cxnSpMkLst>
        </pc:cxnChg>
        <pc:cxnChg chg="add mod">
          <ac:chgData name="Ziemann Damian (wi23121)" userId="075a5035-c105-48b4-8bbd-cc8a257e58d9" providerId="ADAL" clId="{9C3BB203-CEC1-FE42-86E5-BAB423687E8D}" dt="2025-04-24T17:45:59.562" v="1001" actId="14100"/>
          <ac:cxnSpMkLst>
            <pc:docMk/>
            <pc:sldMk cId="1019462480" sldId="258"/>
            <ac:cxnSpMk id="47" creationId="{629DF9F7-0F2C-2F81-3BD6-29474AA07825}"/>
          </ac:cxnSpMkLst>
        </pc:cxnChg>
        <pc:cxnChg chg="add mod">
          <ac:chgData name="Ziemann Damian (wi23121)" userId="075a5035-c105-48b4-8bbd-cc8a257e58d9" providerId="ADAL" clId="{9C3BB203-CEC1-FE42-86E5-BAB423687E8D}" dt="2025-04-24T17:46:05.097" v="1004" actId="14100"/>
          <ac:cxnSpMkLst>
            <pc:docMk/>
            <pc:sldMk cId="1019462480" sldId="258"/>
            <ac:cxnSpMk id="52" creationId="{5012C1C6-4CB2-2283-BD85-9CE79FC1FC88}"/>
          </ac:cxnSpMkLst>
        </pc:cxnChg>
        <pc:cxnChg chg="add del mod">
          <ac:chgData name="Ziemann Damian (wi23121)" userId="075a5035-c105-48b4-8bbd-cc8a257e58d9" providerId="ADAL" clId="{9C3BB203-CEC1-FE42-86E5-BAB423687E8D}" dt="2025-04-25T10:26:23.521" v="1488" actId="478"/>
          <ac:cxnSpMkLst>
            <pc:docMk/>
            <pc:sldMk cId="1019462480" sldId="258"/>
            <ac:cxnSpMk id="1028" creationId="{9B51A3DB-62E6-719E-1717-A8CA78117155}"/>
          </ac:cxnSpMkLst>
        </pc:cxnChg>
      </pc:sldChg>
      <pc:sldChg chg="addSp modSp mod">
        <pc:chgData name="Ziemann Damian (wi23121)" userId="075a5035-c105-48b4-8bbd-cc8a257e58d9" providerId="ADAL" clId="{9C3BB203-CEC1-FE42-86E5-BAB423687E8D}" dt="2025-04-24T17:51:57.029" v="1030" actId="1076"/>
        <pc:sldMkLst>
          <pc:docMk/>
          <pc:sldMk cId="3001112085" sldId="259"/>
        </pc:sldMkLst>
        <pc:spChg chg="mod">
          <ac:chgData name="Ziemann Damian (wi23121)" userId="075a5035-c105-48b4-8bbd-cc8a257e58d9" providerId="ADAL" clId="{9C3BB203-CEC1-FE42-86E5-BAB423687E8D}" dt="2025-04-24T16:52:32.926" v="61" actId="20577"/>
          <ac:spMkLst>
            <pc:docMk/>
            <pc:sldMk cId="3001112085" sldId="259"/>
            <ac:spMk id="2" creationId="{951E327A-E6FE-A48C-2B28-2272B63DC580}"/>
          </ac:spMkLst>
        </pc:spChg>
        <pc:spChg chg="mod">
          <ac:chgData name="Ziemann Damian (wi23121)" userId="075a5035-c105-48b4-8bbd-cc8a257e58d9" providerId="ADAL" clId="{9C3BB203-CEC1-FE42-86E5-BAB423687E8D}" dt="2025-04-24T17:10:31.541" v="357" actId="20577"/>
          <ac:spMkLst>
            <pc:docMk/>
            <pc:sldMk cId="3001112085" sldId="259"/>
            <ac:spMk id="3" creationId="{8910BF97-1109-5B84-A68E-EC6B5FB435CE}"/>
          </ac:spMkLst>
        </pc:spChg>
        <pc:spChg chg="add mod">
          <ac:chgData name="Ziemann Damian (wi23121)" userId="075a5035-c105-48b4-8bbd-cc8a257e58d9" providerId="ADAL" clId="{9C3BB203-CEC1-FE42-86E5-BAB423687E8D}" dt="2025-04-24T17:51:57.029" v="1030" actId="1076"/>
          <ac:spMkLst>
            <pc:docMk/>
            <pc:sldMk cId="3001112085" sldId="259"/>
            <ac:spMk id="7" creationId="{88D71EE1-69E9-E860-3515-D85E9CF59FBD}"/>
          </ac:spMkLst>
        </pc:spChg>
      </pc:sldChg>
      <pc:sldChg chg="addSp delSp modSp mod">
        <pc:chgData name="Ziemann Damian (wi23121)" userId="075a5035-c105-48b4-8bbd-cc8a257e58d9" providerId="ADAL" clId="{9C3BB203-CEC1-FE42-86E5-BAB423687E8D}" dt="2025-04-25T10:25:25.287" v="1476" actId="207"/>
        <pc:sldMkLst>
          <pc:docMk/>
          <pc:sldMk cId="944153637" sldId="260"/>
        </pc:sldMkLst>
        <pc:spChg chg="mod">
          <ac:chgData name="Ziemann Damian (wi23121)" userId="075a5035-c105-48b4-8bbd-cc8a257e58d9" providerId="ADAL" clId="{9C3BB203-CEC1-FE42-86E5-BAB423687E8D}" dt="2025-04-24T16:52:47.223" v="70" actId="20577"/>
          <ac:spMkLst>
            <pc:docMk/>
            <pc:sldMk cId="944153637" sldId="260"/>
            <ac:spMk id="2" creationId="{D61F1B76-5A9A-59FC-976F-1908C5E5A05D}"/>
          </ac:spMkLst>
        </pc:spChg>
        <pc:spChg chg="del mod">
          <ac:chgData name="Ziemann Damian (wi23121)" userId="075a5035-c105-48b4-8bbd-cc8a257e58d9" providerId="ADAL" clId="{9C3BB203-CEC1-FE42-86E5-BAB423687E8D}" dt="2025-04-24T18:01:32.795" v="1036" actId="478"/>
          <ac:spMkLst>
            <pc:docMk/>
            <pc:sldMk cId="944153637" sldId="260"/>
            <ac:spMk id="3" creationId="{49C5F0C9-26B1-2012-EAE6-C3AB04CE219E}"/>
          </ac:spMkLst>
        </pc:spChg>
        <pc:spChg chg="del">
          <ac:chgData name="Ziemann Damian (wi23121)" userId="075a5035-c105-48b4-8bbd-cc8a257e58d9" providerId="ADAL" clId="{9C3BB203-CEC1-FE42-86E5-BAB423687E8D}" dt="2025-04-25T10:19:45.765" v="1441" actId="478"/>
          <ac:spMkLst>
            <pc:docMk/>
            <pc:sldMk cId="944153637" sldId="260"/>
            <ac:spMk id="5" creationId="{6237838E-946C-E8B3-F7B8-4A0A4FF3F25A}"/>
          </ac:spMkLst>
        </pc:spChg>
        <pc:spChg chg="add del mod">
          <ac:chgData name="Ziemann Damian (wi23121)" userId="075a5035-c105-48b4-8bbd-cc8a257e58d9" providerId="ADAL" clId="{9C3BB203-CEC1-FE42-86E5-BAB423687E8D}" dt="2025-04-25T10:04:17.185" v="1382" actId="478"/>
          <ac:spMkLst>
            <pc:docMk/>
            <pc:sldMk cId="944153637" sldId="260"/>
            <ac:spMk id="7" creationId="{FB5F120B-A588-999B-B59D-F6BB77A97F94}"/>
          </ac:spMkLst>
        </pc:spChg>
        <pc:spChg chg="add del mod">
          <ac:chgData name="Ziemann Damian (wi23121)" userId="075a5035-c105-48b4-8bbd-cc8a257e58d9" providerId="ADAL" clId="{9C3BB203-CEC1-FE42-86E5-BAB423687E8D}" dt="2025-04-24T18:01:35.892" v="1038" actId="478"/>
          <ac:spMkLst>
            <pc:docMk/>
            <pc:sldMk cId="944153637" sldId="260"/>
            <ac:spMk id="11" creationId="{5094519B-3826-F84D-62C8-F47AEB46AFDA}"/>
          </ac:spMkLst>
        </pc:spChg>
        <pc:spChg chg="add mod">
          <ac:chgData name="Ziemann Damian (wi23121)" userId="075a5035-c105-48b4-8bbd-cc8a257e58d9" providerId="ADAL" clId="{9C3BB203-CEC1-FE42-86E5-BAB423687E8D}" dt="2025-04-25T10:25:25.287" v="1476" actId="207"/>
          <ac:spMkLst>
            <pc:docMk/>
            <pc:sldMk cId="944153637" sldId="260"/>
            <ac:spMk id="20" creationId="{F8BD3E20-D7C5-2CFC-E947-D53E437A8F86}"/>
          </ac:spMkLst>
        </pc:spChg>
        <pc:picChg chg="add del mod">
          <ac:chgData name="Ziemann Damian (wi23121)" userId="075a5035-c105-48b4-8bbd-cc8a257e58d9" providerId="ADAL" clId="{9C3BB203-CEC1-FE42-86E5-BAB423687E8D}" dt="2025-04-24T18:04:02.742" v="1040" actId="478"/>
          <ac:picMkLst>
            <pc:docMk/>
            <pc:sldMk cId="944153637" sldId="260"/>
            <ac:picMk id="9" creationId="{548E99B7-8293-0E4F-A368-C1683E4C64FF}"/>
          </ac:picMkLst>
        </pc:picChg>
        <pc:picChg chg="add del mod">
          <ac:chgData name="Ziemann Damian (wi23121)" userId="075a5035-c105-48b4-8bbd-cc8a257e58d9" providerId="ADAL" clId="{9C3BB203-CEC1-FE42-86E5-BAB423687E8D}" dt="2025-04-24T18:08:55.118" v="1046" actId="478"/>
          <ac:picMkLst>
            <pc:docMk/>
            <pc:sldMk cId="944153637" sldId="260"/>
            <ac:picMk id="13" creationId="{9CD8B464-EA75-22D1-8E67-88A039EFD1BE}"/>
          </ac:picMkLst>
        </pc:picChg>
        <pc:picChg chg="add del mod">
          <ac:chgData name="Ziemann Damian (wi23121)" userId="075a5035-c105-48b4-8bbd-cc8a257e58d9" providerId="ADAL" clId="{9C3BB203-CEC1-FE42-86E5-BAB423687E8D}" dt="2025-04-24T18:14:58.146" v="1054" actId="478"/>
          <ac:picMkLst>
            <pc:docMk/>
            <pc:sldMk cId="944153637" sldId="260"/>
            <ac:picMk id="15" creationId="{48C21C1D-9684-A47F-AFDC-51CC1BA1F2DE}"/>
          </ac:picMkLst>
        </pc:picChg>
        <pc:picChg chg="add del mod">
          <ac:chgData name="Ziemann Damian (wi23121)" userId="075a5035-c105-48b4-8bbd-cc8a257e58d9" providerId="ADAL" clId="{9C3BB203-CEC1-FE42-86E5-BAB423687E8D}" dt="2025-04-24T18:18:25.981" v="1063" actId="478"/>
          <ac:picMkLst>
            <pc:docMk/>
            <pc:sldMk cId="944153637" sldId="260"/>
            <ac:picMk id="17" creationId="{B3FFE162-8791-7100-24C3-2EB8005A1114}"/>
          </ac:picMkLst>
        </pc:picChg>
        <pc:picChg chg="add mod">
          <ac:chgData name="Ziemann Damian (wi23121)" userId="075a5035-c105-48b4-8bbd-cc8a257e58d9" providerId="ADAL" clId="{9C3BB203-CEC1-FE42-86E5-BAB423687E8D}" dt="2025-04-24T18:51:18.509" v="1119" actId="14100"/>
          <ac:picMkLst>
            <pc:docMk/>
            <pc:sldMk cId="944153637" sldId="260"/>
            <ac:picMk id="19" creationId="{6548B4F0-E838-CBE8-C859-820996D68910}"/>
          </ac:picMkLst>
        </pc:picChg>
      </pc:sldChg>
      <pc:sldChg chg="addSp delSp modSp mod">
        <pc:chgData name="Ziemann Damian (wi23121)" userId="075a5035-c105-48b4-8bbd-cc8a257e58d9" providerId="ADAL" clId="{9C3BB203-CEC1-FE42-86E5-BAB423687E8D}" dt="2025-04-25T10:25:32.727" v="1478" actId="207"/>
        <pc:sldMkLst>
          <pc:docMk/>
          <pc:sldMk cId="1588240957" sldId="261"/>
        </pc:sldMkLst>
        <pc:spChg chg="mod">
          <ac:chgData name="Ziemann Damian (wi23121)" userId="075a5035-c105-48b4-8bbd-cc8a257e58d9" providerId="ADAL" clId="{9C3BB203-CEC1-FE42-86E5-BAB423687E8D}" dt="2025-04-24T16:53:19.567" v="76" actId="20577"/>
          <ac:spMkLst>
            <pc:docMk/>
            <pc:sldMk cId="1588240957" sldId="261"/>
            <ac:spMk id="2" creationId="{3AA61D86-24FF-E4AC-CAD8-973D68F55A78}"/>
          </ac:spMkLst>
        </pc:spChg>
        <pc:spChg chg="mod">
          <ac:chgData name="Ziemann Damian (wi23121)" userId="075a5035-c105-48b4-8bbd-cc8a257e58d9" providerId="ADAL" clId="{9C3BB203-CEC1-FE42-86E5-BAB423687E8D}" dt="2025-04-25T10:02:38.687" v="1364" actId="27636"/>
          <ac:spMkLst>
            <pc:docMk/>
            <pc:sldMk cId="1588240957" sldId="261"/>
            <ac:spMk id="3" creationId="{CE35B28C-C7C0-B9A2-52D7-B1299320555A}"/>
          </ac:spMkLst>
        </pc:spChg>
        <pc:spChg chg="del mod">
          <ac:chgData name="Ziemann Damian (wi23121)" userId="075a5035-c105-48b4-8bbd-cc8a257e58d9" providerId="ADAL" clId="{9C3BB203-CEC1-FE42-86E5-BAB423687E8D}" dt="2025-04-25T10:19:59.804" v="1451" actId="478"/>
          <ac:spMkLst>
            <pc:docMk/>
            <pc:sldMk cId="1588240957" sldId="261"/>
            <ac:spMk id="5" creationId="{3AEDFF1B-8124-2964-C203-E37C994B4831}"/>
          </ac:spMkLst>
        </pc:spChg>
        <pc:spChg chg="add del mod">
          <ac:chgData name="Ziemann Damian (wi23121)" userId="075a5035-c105-48b4-8bbd-cc8a257e58d9" providerId="ADAL" clId="{9C3BB203-CEC1-FE42-86E5-BAB423687E8D}" dt="2025-04-25T10:04:21.942" v="1384" actId="478"/>
          <ac:spMkLst>
            <pc:docMk/>
            <pc:sldMk cId="1588240957" sldId="261"/>
            <ac:spMk id="7" creationId="{BFB871E6-E3E9-D9DB-3A9B-E005B69BB39C}"/>
          </ac:spMkLst>
        </pc:spChg>
        <pc:spChg chg="add del mod">
          <ac:chgData name="Ziemann Damian (wi23121)" userId="075a5035-c105-48b4-8bbd-cc8a257e58d9" providerId="ADAL" clId="{9C3BB203-CEC1-FE42-86E5-BAB423687E8D}" dt="2025-04-25T10:19:53.686" v="1447" actId="478"/>
          <ac:spMkLst>
            <pc:docMk/>
            <pc:sldMk cId="1588240957" sldId="261"/>
            <ac:spMk id="10" creationId="{C2596EEC-8AF9-6D07-40AB-75FB0999F7A2}"/>
          </ac:spMkLst>
        </pc:spChg>
        <pc:spChg chg="add del mod">
          <ac:chgData name="Ziemann Damian (wi23121)" userId="075a5035-c105-48b4-8bbd-cc8a257e58d9" providerId="ADAL" clId="{9C3BB203-CEC1-FE42-86E5-BAB423687E8D}" dt="2025-04-25T10:20:00.749" v="1453"/>
          <ac:spMkLst>
            <pc:docMk/>
            <pc:sldMk cId="1588240957" sldId="261"/>
            <ac:spMk id="11" creationId="{FE7EF195-8D9F-01E4-11E1-B3A9B944A5A6}"/>
          </ac:spMkLst>
        </pc:spChg>
        <pc:spChg chg="add del mod">
          <ac:chgData name="Ziemann Damian (wi23121)" userId="075a5035-c105-48b4-8bbd-cc8a257e58d9" providerId="ADAL" clId="{9C3BB203-CEC1-FE42-86E5-BAB423687E8D}" dt="2025-04-25T10:20:03.615" v="1454" actId="478"/>
          <ac:spMkLst>
            <pc:docMk/>
            <pc:sldMk cId="1588240957" sldId="261"/>
            <ac:spMk id="12" creationId="{804F6C3E-8D0D-014B-6F4A-19C840F41078}"/>
          </ac:spMkLst>
        </pc:spChg>
        <pc:spChg chg="add mod">
          <ac:chgData name="Ziemann Damian (wi23121)" userId="075a5035-c105-48b4-8bbd-cc8a257e58d9" providerId="ADAL" clId="{9C3BB203-CEC1-FE42-86E5-BAB423687E8D}" dt="2025-04-25T10:25:32.727" v="1478" actId="207"/>
          <ac:spMkLst>
            <pc:docMk/>
            <pc:sldMk cId="1588240957" sldId="261"/>
            <ac:spMk id="13" creationId="{31F6FF28-E527-8E2A-4E7F-C979F690D6FA}"/>
          </ac:spMkLst>
        </pc:spChg>
        <pc:picChg chg="add del mod">
          <ac:chgData name="Ziemann Damian (wi23121)" userId="075a5035-c105-48b4-8bbd-cc8a257e58d9" providerId="ADAL" clId="{9C3BB203-CEC1-FE42-86E5-BAB423687E8D}" dt="2025-04-25T10:03:22.229" v="1375" actId="478"/>
          <ac:picMkLst>
            <pc:docMk/>
            <pc:sldMk cId="1588240957" sldId="261"/>
            <ac:picMk id="8" creationId="{7E069184-7BA0-FD6B-6B06-88FD9D4FB583}"/>
          </ac:picMkLst>
        </pc:picChg>
        <pc:picChg chg="add mod">
          <ac:chgData name="Ziemann Damian (wi23121)" userId="075a5035-c105-48b4-8bbd-cc8a257e58d9" providerId="ADAL" clId="{9C3BB203-CEC1-FE42-86E5-BAB423687E8D}" dt="2025-04-25T10:03:18.167" v="1374" actId="1076"/>
          <ac:picMkLst>
            <pc:docMk/>
            <pc:sldMk cId="1588240957" sldId="261"/>
            <ac:picMk id="9" creationId="{B70FEABC-C6B9-ADD8-45B2-9D7651CE8901}"/>
          </ac:picMkLst>
        </pc:picChg>
      </pc:sldChg>
      <pc:sldChg chg="addSp delSp modSp mod">
        <pc:chgData name="Ziemann Damian (wi23121)" userId="075a5035-c105-48b4-8bbd-cc8a257e58d9" providerId="ADAL" clId="{9C3BB203-CEC1-FE42-86E5-BAB423687E8D}" dt="2025-04-25T10:29:51.630" v="1547" actId="20577"/>
        <pc:sldMkLst>
          <pc:docMk/>
          <pc:sldMk cId="1387089817" sldId="262"/>
        </pc:sldMkLst>
        <pc:spChg chg="mod">
          <ac:chgData name="Ziemann Damian (wi23121)" userId="075a5035-c105-48b4-8bbd-cc8a257e58d9" providerId="ADAL" clId="{9C3BB203-CEC1-FE42-86E5-BAB423687E8D}" dt="2025-04-24T16:53:31.414" v="79" actId="20577"/>
          <ac:spMkLst>
            <pc:docMk/>
            <pc:sldMk cId="1387089817" sldId="262"/>
            <ac:spMk id="2" creationId="{871DF677-6951-1935-7D0E-FDE633637641}"/>
          </ac:spMkLst>
        </pc:spChg>
        <pc:spChg chg="add del mod">
          <ac:chgData name="Ziemann Damian (wi23121)" userId="075a5035-c105-48b4-8bbd-cc8a257e58d9" providerId="ADAL" clId="{9C3BB203-CEC1-FE42-86E5-BAB423687E8D}" dt="2025-04-25T10:29:51.630" v="1547" actId="20577"/>
          <ac:spMkLst>
            <pc:docMk/>
            <pc:sldMk cId="1387089817" sldId="262"/>
            <ac:spMk id="3" creationId="{8BCDD82D-846D-7DE7-E492-119F354C9311}"/>
          </ac:spMkLst>
        </pc:spChg>
        <pc:spChg chg="del">
          <ac:chgData name="Ziemann Damian (wi23121)" userId="075a5035-c105-48b4-8bbd-cc8a257e58d9" providerId="ADAL" clId="{9C3BB203-CEC1-FE42-86E5-BAB423687E8D}" dt="2025-04-25T10:20:06.641" v="1456" actId="478"/>
          <ac:spMkLst>
            <pc:docMk/>
            <pc:sldMk cId="1387089817" sldId="262"/>
            <ac:spMk id="5" creationId="{09CD091D-4A5D-6DBE-A892-EA40F0322555}"/>
          </ac:spMkLst>
        </pc:spChg>
        <pc:spChg chg="add del mod">
          <ac:chgData name="Ziemann Damian (wi23121)" userId="075a5035-c105-48b4-8bbd-cc8a257e58d9" providerId="ADAL" clId="{9C3BB203-CEC1-FE42-86E5-BAB423687E8D}" dt="2025-04-25T10:04:23.667" v="1385" actId="478"/>
          <ac:spMkLst>
            <pc:docMk/>
            <pc:sldMk cId="1387089817" sldId="262"/>
            <ac:spMk id="9" creationId="{AE488222-C9EB-D331-1A0D-B0229738B918}"/>
          </ac:spMkLst>
        </pc:spChg>
        <pc:spChg chg="add mod">
          <ac:chgData name="Ziemann Damian (wi23121)" userId="075a5035-c105-48b4-8bbd-cc8a257e58d9" providerId="ADAL" clId="{9C3BB203-CEC1-FE42-86E5-BAB423687E8D}" dt="2025-04-25T10:25:35.756" v="1479" actId="207"/>
          <ac:spMkLst>
            <pc:docMk/>
            <pc:sldMk cId="1387089817" sldId="262"/>
            <ac:spMk id="10" creationId="{3A05E13D-25FF-D097-D16A-8C3D99DFE304}"/>
          </ac:spMkLst>
        </pc:spChg>
        <pc:picChg chg="add del mod">
          <ac:chgData name="Ziemann Damian (wi23121)" userId="075a5035-c105-48b4-8bbd-cc8a257e58d9" providerId="ADAL" clId="{9C3BB203-CEC1-FE42-86E5-BAB423687E8D}" dt="2025-04-25T10:28:59.766" v="1533" actId="14100"/>
          <ac:picMkLst>
            <pc:docMk/>
            <pc:sldMk cId="1387089817" sldId="262"/>
            <ac:picMk id="7" creationId="{55997A1F-104A-ED39-6076-2E42474357E4}"/>
          </ac:picMkLst>
        </pc:picChg>
        <pc:picChg chg="add mod">
          <ac:chgData name="Ziemann Damian (wi23121)" userId="075a5035-c105-48b4-8bbd-cc8a257e58d9" providerId="ADAL" clId="{9C3BB203-CEC1-FE42-86E5-BAB423687E8D}" dt="2025-04-24T17:05:19.051" v="146"/>
          <ac:picMkLst>
            <pc:docMk/>
            <pc:sldMk cId="1387089817" sldId="262"/>
            <ac:picMk id="8" creationId="{AD54CF69-0EE8-2A74-FC4E-490E035D7EA8}"/>
          </ac:picMkLst>
        </pc:picChg>
      </pc:sldChg>
      <pc:sldChg chg="addSp delSp modSp mod">
        <pc:chgData name="Ziemann Damian (wi23121)" userId="075a5035-c105-48b4-8bbd-cc8a257e58d9" providerId="ADAL" clId="{9C3BB203-CEC1-FE42-86E5-BAB423687E8D}" dt="2025-04-25T10:25:38.653" v="1480" actId="207"/>
        <pc:sldMkLst>
          <pc:docMk/>
          <pc:sldMk cId="3036404229" sldId="263"/>
        </pc:sldMkLst>
        <pc:spChg chg="mod">
          <ac:chgData name="Ziemann Damian (wi23121)" userId="075a5035-c105-48b4-8bbd-cc8a257e58d9" providerId="ADAL" clId="{9C3BB203-CEC1-FE42-86E5-BAB423687E8D}" dt="2025-04-24T16:53:53.970" v="91" actId="403"/>
          <ac:spMkLst>
            <pc:docMk/>
            <pc:sldMk cId="3036404229" sldId="263"/>
            <ac:spMk id="2" creationId="{A2CD141F-BB4F-FBDF-DE4A-0F49EB519946}"/>
          </ac:spMkLst>
        </pc:spChg>
        <pc:spChg chg="del">
          <ac:chgData name="Ziemann Damian (wi23121)" userId="075a5035-c105-48b4-8bbd-cc8a257e58d9" providerId="ADAL" clId="{9C3BB203-CEC1-FE42-86E5-BAB423687E8D}" dt="2025-04-24T16:53:40.468" v="83" actId="478"/>
          <ac:spMkLst>
            <pc:docMk/>
            <pc:sldMk cId="3036404229" sldId="263"/>
            <ac:spMk id="3" creationId="{24D6F88B-7AB0-27EA-C95B-88B42CF8C29C}"/>
          </ac:spMkLst>
        </pc:spChg>
        <pc:spChg chg="del">
          <ac:chgData name="Ziemann Damian (wi23121)" userId="075a5035-c105-48b4-8bbd-cc8a257e58d9" providerId="ADAL" clId="{9C3BB203-CEC1-FE42-86E5-BAB423687E8D}" dt="2025-04-25T10:20:09.598" v="1458" actId="478"/>
          <ac:spMkLst>
            <pc:docMk/>
            <pc:sldMk cId="3036404229" sldId="263"/>
            <ac:spMk id="5" creationId="{FCEDA9A7-55A6-56D9-0495-8C56A4EAC37C}"/>
          </ac:spMkLst>
        </pc:spChg>
        <pc:spChg chg="add del mod">
          <ac:chgData name="Ziemann Damian (wi23121)" userId="075a5035-c105-48b4-8bbd-cc8a257e58d9" providerId="ADAL" clId="{9C3BB203-CEC1-FE42-86E5-BAB423687E8D}" dt="2025-04-25T10:04:26.057" v="1386" actId="478"/>
          <ac:spMkLst>
            <pc:docMk/>
            <pc:sldMk cId="3036404229" sldId="263"/>
            <ac:spMk id="7" creationId="{FA9DB234-CCE0-6A13-CA04-E54312DA4227}"/>
          </ac:spMkLst>
        </pc:spChg>
        <pc:spChg chg="add mod">
          <ac:chgData name="Ziemann Damian (wi23121)" userId="075a5035-c105-48b4-8bbd-cc8a257e58d9" providerId="ADAL" clId="{9C3BB203-CEC1-FE42-86E5-BAB423687E8D}" dt="2025-04-25T10:25:38.653" v="1480" actId="207"/>
          <ac:spMkLst>
            <pc:docMk/>
            <pc:sldMk cId="3036404229" sldId="263"/>
            <ac:spMk id="8" creationId="{2378EEC7-2633-B146-1ABC-9088913A8B99}"/>
          </ac:spMkLst>
        </pc:spChg>
      </pc:sldChg>
      <pc:sldChg chg="del">
        <pc:chgData name="Ziemann Damian (wi23121)" userId="075a5035-c105-48b4-8bbd-cc8a257e58d9" providerId="ADAL" clId="{9C3BB203-CEC1-FE42-86E5-BAB423687E8D}" dt="2025-04-24T16:53:57.223" v="92" actId="2696"/>
        <pc:sldMkLst>
          <pc:docMk/>
          <pc:sldMk cId="1104678971" sldId="264"/>
        </pc:sldMkLst>
      </pc:sldChg>
      <pc:sldChg chg="addSp delSp modSp mod ord">
        <pc:chgData name="Ziemann Damian (wi23121)" userId="075a5035-c105-48b4-8bbd-cc8a257e58d9" providerId="ADAL" clId="{9C3BB203-CEC1-FE42-86E5-BAB423687E8D}" dt="2025-04-25T10:25:15.004" v="1473" actId="207"/>
        <pc:sldMkLst>
          <pc:docMk/>
          <pc:sldMk cId="1208178818" sldId="264"/>
        </pc:sldMkLst>
        <pc:spChg chg="add mod">
          <ac:chgData name="Ziemann Damian (wi23121)" userId="075a5035-c105-48b4-8bbd-cc8a257e58d9" providerId="ADAL" clId="{9C3BB203-CEC1-FE42-86E5-BAB423687E8D}" dt="2025-04-25T10:25:15.004" v="1473" actId="207"/>
          <ac:spMkLst>
            <pc:docMk/>
            <pc:sldMk cId="1208178818" sldId="264"/>
            <ac:spMk id="3" creationId="{98241DA3-55BF-47B0-1017-FC15BC08FAB5}"/>
          </ac:spMkLst>
        </pc:spChg>
        <pc:spChg chg="del">
          <ac:chgData name="Ziemann Damian (wi23121)" userId="075a5035-c105-48b4-8bbd-cc8a257e58d9" providerId="ADAL" clId="{9C3BB203-CEC1-FE42-86E5-BAB423687E8D}" dt="2025-04-25T10:19:35.983" v="1435" actId="478"/>
          <ac:spMkLst>
            <pc:docMk/>
            <pc:sldMk cId="1208178818" sldId="264"/>
            <ac:spMk id="5" creationId="{7A3804D4-C54D-1CDE-BD4E-2487F71898D7}"/>
          </ac:spMkLst>
        </pc:spChg>
        <pc:spChg chg="add del mod">
          <ac:chgData name="Ziemann Damian (wi23121)" userId="075a5035-c105-48b4-8bbd-cc8a257e58d9" providerId="ADAL" clId="{9C3BB203-CEC1-FE42-86E5-BAB423687E8D}" dt="2025-04-25T10:04:11.054" v="1378" actId="478"/>
          <ac:spMkLst>
            <pc:docMk/>
            <pc:sldMk cId="1208178818" sldId="264"/>
            <ac:spMk id="7" creationId="{A1710A0D-7FEA-0F8F-F4D7-C37FEF39C613}"/>
          </ac:spMkLst>
        </pc:spChg>
        <pc:spChg chg="mod">
          <ac:chgData name="Ziemann Damian (wi23121)" userId="075a5035-c105-48b4-8bbd-cc8a257e58d9" providerId="ADAL" clId="{9C3BB203-CEC1-FE42-86E5-BAB423687E8D}" dt="2025-04-25T10:22:27.101" v="1460" actId="207"/>
          <ac:spMkLst>
            <pc:docMk/>
            <pc:sldMk cId="1208178818" sldId="264"/>
            <ac:spMk id="12" creationId="{A333A585-0A66-2328-AC50-AAF506552A89}"/>
          </ac:spMkLst>
        </pc:spChg>
      </pc:sldChg>
      <pc:sldChg chg="del">
        <pc:chgData name="Ziemann Damian (wi23121)" userId="075a5035-c105-48b4-8bbd-cc8a257e58d9" providerId="ADAL" clId="{9C3BB203-CEC1-FE42-86E5-BAB423687E8D}" dt="2025-04-24T16:53:57.393" v="93" actId="2696"/>
        <pc:sldMkLst>
          <pc:docMk/>
          <pc:sldMk cId="64371060" sldId="265"/>
        </pc:sldMkLst>
      </pc:sldChg>
      <pc:sldChg chg="addSp delSp modSp mod">
        <pc:chgData name="Ziemann Damian (wi23121)" userId="075a5035-c105-48b4-8bbd-cc8a257e58d9" providerId="ADAL" clId="{9C3BB203-CEC1-FE42-86E5-BAB423687E8D}" dt="2025-04-25T10:25:18.081" v="1474" actId="207"/>
        <pc:sldMkLst>
          <pc:docMk/>
          <pc:sldMk cId="4073318889" sldId="265"/>
        </pc:sldMkLst>
        <pc:spChg chg="del">
          <ac:chgData name="Ziemann Damian (wi23121)" userId="075a5035-c105-48b4-8bbd-cc8a257e58d9" providerId="ADAL" clId="{9C3BB203-CEC1-FE42-86E5-BAB423687E8D}" dt="2025-04-25T10:19:38.670" v="1437" actId="478"/>
          <ac:spMkLst>
            <pc:docMk/>
            <pc:sldMk cId="4073318889" sldId="265"/>
            <ac:spMk id="5" creationId="{509C76D2-761F-C4E4-869E-121A3AE52DAA}"/>
          </ac:spMkLst>
        </pc:spChg>
        <pc:spChg chg="del mod">
          <ac:chgData name="Ziemann Damian (wi23121)" userId="075a5035-c105-48b4-8bbd-cc8a257e58d9" providerId="ADAL" clId="{9C3BB203-CEC1-FE42-86E5-BAB423687E8D}" dt="2025-04-25T10:04:12.717" v="1379" actId="478"/>
          <ac:spMkLst>
            <pc:docMk/>
            <pc:sldMk cId="4073318889" sldId="265"/>
            <ac:spMk id="7" creationId="{817E6575-B635-93AE-24A5-4680D977F14B}"/>
          </ac:spMkLst>
        </pc:spChg>
        <pc:spChg chg="add mod">
          <ac:chgData name="Ziemann Damian (wi23121)" userId="075a5035-c105-48b4-8bbd-cc8a257e58d9" providerId="ADAL" clId="{9C3BB203-CEC1-FE42-86E5-BAB423687E8D}" dt="2025-04-25T10:25:18.081" v="1474" actId="207"/>
          <ac:spMkLst>
            <pc:docMk/>
            <pc:sldMk cId="4073318889" sldId="265"/>
            <ac:spMk id="10" creationId="{22568C2B-94C6-3F69-AEAA-FA743756B743}"/>
          </ac:spMkLst>
        </pc:spChg>
      </pc:sldChg>
      <pc:sldChg chg="addSp delSp modSp mod">
        <pc:chgData name="Ziemann Damian (wi23121)" userId="075a5035-c105-48b4-8bbd-cc8a257e58d9" providerId="ADAL" clId="{9C3BB203-CEC1-FE42-86E5-BAB423687E8D}" dt="2025-04-25T10:25:21.500" v="1475" actId="207"/>
        <pc:sldMkLst>
          <pc:docMk/>
          <pc:sldMk cId="1882032867" sldId="266"/>
        </pc:sldMkLst>
        <pc:spChg chg="del">
          <ac:chgData name="Ziemann Damian (wi23121)" userId="075a5035-c105-48b4-8bbd-cc8a257e58d9" providerId="ADAL" clId="{9C3BB203-CEC1-FE42-86E5-BAB423687E8D}" dt="2025-04-25T10:19:42.002" v="1439" actId="478"/>
          <ac:spMkLst>
            <pc:docMk/>
            <pc:sldMk cId="1882032867" sldId="266"/>
            <ac:spMk id="5" creationId="{8192C4FE-13A3-91B8-3EC2-39A2673B2A11}"/>
          </ac:spMkLst>
        </pc:spChg>
        <pc:spChg chg="add del mod">
          <ac:chgData name="Ziemann Damian (wi23121)" userId="075a5035-c105-48b4-8bbd-cc8a257e58d9" providerId="ADAL" clId="{9C3BB203-CEC1-FE42-86E5-BAB423687E8D}" dt="2025-04-25T10:04:14.397" v="1380" actId="478"/>
          <ac:spMkLst>
            <pc:docMk/>
            <pc:sldMk cId="1882032867" sldId="266"/>
            <ac:spMk id="7" creationId="{C225F474-684F-8DA2-BF15-7B74495F50E2}"/>
          </ac:spMkLst>
        </pc:spChg>
        <pc:spChg chg="add mod">
          <ac:chgData name="Ziemann Damian (wi23121)" userId="075a5035-c105-48b4-8bbd-cc8a257e58d9" providerId="ADAL" clId="{9C3BB203-CEC1-FE42-86E5-BAB423687E8D}" dt="2025-04-25T10:25:21.500" v="1475" actId="207"/>
          <ac:spMkLst>
            <pc:docMk/>
            <pc:sldMk cId="1882032867" sldId="266"/>
            <ac:spMk id="9" creationId="{5DC3CE08-7212-5F2D-E6D6-F9A8CD8D1389}"/>
          </ac:spMkLst>
        </pc:spChg>
      </pc:sldChg>
      <pc:sldChg chg="add del">
        <pc:chgData name="Ziemann Damian (wi23121)" userId="075a5035-c105-48b4-8bbd-cc8a257e58d9" providerId="ADAL" clId="{9C3BB203-CEC1-FE42-86E5-BAB423687E8D}" dt="2025-04-24T17:46:44.322" v="1006" actId="2696"/>
        <pc:sldMkLst>
          <pc:docMk/>
          <pc:sldMk cId="2614260642" sldId="267"/>
        </pc:sldMkLst>
      </pc:sldChg>
      <pc:sldMasterChg chg="modSp mod modSldLayout">
        <pc:chgData name="Ziemann Damian (wi23121)" userId="075a5035-c105-48b4-8bbd-cc8a257e58d9" providerId="ADAL" clId="{9C3BB203-CEC1-FE42-86E5-BAB423687E8D}" dt="2025-04-25T10:19:04.179" v="1432"/>
        <pc:sldMasterMkLst>
          <pc:docMk/>
          <pc:sldMasterMk cId="1994209260" sldId="2147483648"/>
        </pc:sldMasterMkLst>
        <pc:spChg chg="mod">
          <ac:chgData name="Ziemann Damian (wi23121)" userId="075a5035-c105-48b4-8bbd-cc8a257e58d9" providerId="ADAL" clId="{9C3BB203-CEC1-FE42-86E5-BAB423687E8D}" dt="2025-04-25T10:18:16.727" v="1408" actId="20577"/>
          <ac:spMkLst>
            <pc:docMk/>
            <pc:sldMasterMk cId="1994209260" sldId="2147483648"/>
            <ac:spMk id="5" creationId="{22E6F775-B88C-FD36-7498-A859957ADADC}"/>
          </ac:spMkLst>
        </pc:spChg>
        <pc:sldLayoutChg chg="modSp mod">
          <pc:chgData name="Ziemann Damian (wi23121)" userId="075a5035-c105-48b4-8bbd-cc8a257e58d9" providerId="ADAL" clId="{9C3BB203-CEC1-FE42-86E5-BAB423687E8D}" dt="2025-04-25T10:18:23.134" v="1410" actId="20577"/>
          <pc:sldLayoutMkLst>
            <pc:docMk/>
            <pc:sldMasterMk cId="1994209260" sldId="2147483648"/>
            <pc:sldLayoutMk cId="3627353361" sldId="2147483649"/>
          </pc:sldLayoutMkLst>
          <pc:spChg chg="mod">
            <ac:chgData name="Ziemann Damian (wi23121)" userId="075a5035-c105-48b4-8bbd-cc8a257e58d9" providerId="ADAL" clId="{9C3BB203-CEC1-FE42-86E5-BAB423687E8D}" dt="2025-04-25T10:18:23.134" v="1410" actId="20577"/>
            <ac:spMkLst>
              <pc:docMk/>
              <pc:sldMasterMk cId="1994209260" sldId="2147483648"/>
              <pc:sldLayoutMk cId="3627353361" sldId="2147483649"/>
              <ac:spMk id="5" creationId="{FEF4BF3A-01AD-D18B-3810-10CFFC231089}"/>
            </ac:spMkLst>
          </pc:spChg>
        </pc:sldLayoutChg>
        <pc:sldLayoutChg chg="addSp delSp modSp mod">
          <pc:chgData name="Ziemann Damian (wi23121)" userId="075a5035-c105-48b4-8bbd-cc8a257e58d9" providerId="ADAL" clId="{9C3BB203-CEC1-FE42-86E5-BAB423687E8D}" dt="2025-04-25T10:18:35.495" v="1414"/>
          <pc:sldLayoutMkLst>
            <pc:docMk/>
            <pc:sldMasterMk cId="1994209260" sldId="2147483648"/>
            <pc:sldLayoutMk cId="2477285783" sldId="2147483650"/>
          </pc:sldLayoutMkLst>
          <pc:spChg chg="del">
            <ac:chgData name="Ziemann Damian (wi23121)" userId="075a5035-c105-48b4-8bbd-cc8a257e58d9" providerId="ADAL" clId="{9C3BB203-CEC1-FE42-86E5-BAB423687E8D}" dt="2025-04-25T10:18:28.342" v="1411" actId="478"/>
            <ac:spMkLst>
              <pc:docMk/>
              <pc:sldMasterMk cId="1994209260" sldId="2147483648"/>
              <pc:sldLayoutMk cId="2477285783" sldId="2147483650"/>
              <ac:spMk id="5" creationId="{D45F16DD-5E90-E224-FEBE-F0ED3020C6F2}"/>
            </ac:spMkLst>
          </pc:spChg>
          <pc:spChg chg="add del">
            <ac:chgData name="Ziemann Damian (wi23121)" userId="075a5035-c105-48b4-8bbd-cc8a257e58d9" providerId="ADAL" clId="{9C3BB203-CEC1-FE42-86E5-BAB423687E8D}" dt="2025-04-25T10:18:29.863" v="1413" actId="22"/>
            <ac:spMkLst>
              <pc:docMk/>
              <pc:sldMasterMk cId="1994209260" sldId="2147483648"/>
              <pc:sldLayoutMk cId="2477285783" sldId="2147483650"/>
              <ac:spMk id="8" creationId="{8E3C4655-C943-2DC9-5728-01A7C37DD546}"/>
            </ac:spMkLst>
          </pc:spChg>
          <pc:spChg chg="add mod">
            <ac:chgData name="Ziemann Damian (wi23121)" userId="075a5035-c105-48b4-8bbd-cc8a257e58d9" providerId="ADAL" clId="{9C3BB203-CEC1-FE42-86E5-BAB423687E8D}" dt="2025-04-25T10:18:35.495" v="1414"/>
            <ac:spMkLst>
              <pc:docMk/>
              <pc:sldMasterMk cId="1994209260" sldId="2147483648"/>
              <pc:sldLayoutMk cId="2477285783" sldId="2147483650"/>
              <ac:spMk id="9" creationId="{BCA92936-8EC3-5355-09E0-BB84F3152251}"/>
            </ac:spMkLst>
          </pc:spChg>
        </pc:sldLayoutChg>
        <pc:sldLayoutChg chg="addSp delSp modSp mod">
          <pc:chgData name="Ziemann Damian (wi23121)" userId="075a5035-c105-48b4-8bbd-cc8a257e58d9" providerId="ADAL" clId="{9C3BB203-CEC1-FE42-86E5-BAB423687E8D}" dt="2025-04-25T10:18:39.213" v="1416"/>
          <pc:sldLayoutMkLst>
            <pc:docMk/>
            <pc:sldMasterMk cId="1994209260" sldId="2147483648"/>
            <pc:sldLayoutMk cId="3164093021" sldId="2147483651"/>
          </pc:sldLayoutMkLst>
          <pc:spChg chg="del">
            <ac:chgData name="Ziemann Damian (wi23121)" userId="075a5035-c105-48b4-8bbd-cc8a257e58d9" providerId="ADAL" clId="{9C3BB203-CEC1-FE42-86E5-BAB423687E8D}" dt="2025-04-25T10:18:38.850" v="1415" actId="478"/>
            <ac:spMkLst>
              <pc:docMk/>
              <pc:sldMasterMk cId="1994209260" sldId="2147483648"/>
              <pc:sldLayoutMk cId="3164093021" sldId="2147483651"/>
              <ac:spMk id="5" creationId="{89ADFC55-AF60-FEE2-0EDD-325391148163}"/>
            </ac:spMkLst>
          </pc:spChg>
          <pc:spChg chg="add mod">
            <ac:chgData name="Ziemann Damian (wi23121)" userId="075a5035-c105-48b4-8bbd-cc8a257e58d9" providerId="ADAL" clId="{9C3BB203-CEC1-FE42-86E5-BAB423687E8D}" dt="2025-04-25T10:18:39.213" v="1416"/>
            <ac:spMkLst>
              <pc:docMk/>
              <pc:sldMasterMk cId="1994209260" sldId="2147483648"/>
              <pc:sldLayoutMk cId="3164093021" sldId="2147483651"/>
              <ac:spMk id="7" creationId="{1928520F-31F9-60BF-8C0C-5BD018F49081}"/>
            </ac:spMkLst>
          </pc:spChg>
        </pc:sldLayoutChg>
        <pc:sldLayoutChg chg="addSp delSp modSp mod">
          <pc:chgData name="Ziemann Damian (wi23121)" userId="075a5035-c105-48b4-8bbd-cc8a257e58d9" providerId="ADAL" clId="{9C3BB203-CEC1-FE42-86E5-BAB423687E8D}" dt="2025-04-25T10:18:42.449" v="1418"/>
          <pc:sldLayoutMkLst>
            <pc:docMk/>
            <pc:sldMasterMk cId="1994209260" sldId="2147483648"/>
            <pc:sldLayoutMk cId="3431733213" sldId="2147483652"/>
          </pc:sldLayoutMkLst>
          <pc:spChg chg="del">
            <ac:chgData name="Ziemann Damian (wi23121)" userId="075a5035-c105-48b4-8bbd-cc8a257e58d9" providerId="ADAL" clId="{9C3BB203-CEC1-FE42-86E5-BAB423687E8D}" dt="2025-04-25T10:18:42.108" v="1417" actId="478"/>
            <ac:spMkLst>
              <pc:docMk/>
              <pc:sldMasterMk cId="1994209260" sldId="2147483648"/>
              <pc:sldLayoutMk cId="3431733213" sldId="2147483652"/>
              <ac:spMk id="6" creationId="{81387825-967D-43C2-2338-4F28356AE7F2}"/>
            </ac:spMkLst>
          </pc:spChg>
          <pc:spChg chg="add mod">
            <ac:chgData name="Ziemann Damian (wi23121)" userId="075a5035-c105-48b4-8bbd-cc8a257e58d9" providerId="ADAL" clId="{9C3BB203-CEC1-FE42-86E5-BAB423687E8D}" dt="2025-04-25T10:18:42.449" v="1418"/>
            <ac:spMkLst>
              <pc:docMk/>
              <pc:sldMasterMk cId="1994209260" sldId="2147483648"/>
              <pc:sldLayoutMk cId="3431733213" sldId="2147483652"/>
              <ac:spMk id="8" creationId="{7C82C0CC-EE84-D347-67C5-4381C300228C}"/>
            </ac:spMkLst>
          </pc:spChg>
        </pc:sldLayoutChg>
        <pc:sldLayoutChg chg="addSp delSp modSp mod">
          <pc:chgData name="Ziemann Damian (wi23121)" userId="075a5035-c105-48b4-8bbd-cc8a257e58d9" providerId="ADAL" clId="{9C3BB203-CEC1-FE42-86E5-BAB423687E8D}" dt="2025-04-25T10:18:45.858" v="1420"/>
          <pc:sldLayoutMkLst>
            <pc:docMk/>
            <pc:sldMasterMk cId="1994209260" sldId="2147483648"/>
            <pc:sldLayoutMk cId="1998899309" sldId="2147483653"/>
          </pc:sldLayoutMkLst>
          <pc:spChg chg="del">
            <ac:chgData name="Ziemann Damian (wi23121)" userId="075a5035-c105-48b4-8bbd-cc8a257e58d9" providerId="ADAL" clId="{9C3BB203-CEC1-FE42-86E5-BAB423687E8D}" dt="2025-04-25T10:18:45.527" v="1419" actId="478"/>
            <ac:spMkLst>
              <pc:docMk/>
              <pc:sldMasterMk cId="1994209260" sldId="2147483648"/>
              <pc:sldLayoutMk cId="1998899309" sldId="2147483653"/>
              <ac:spMk id="8" creationId="{B638F85B-D048-6FBF-0C57-426AA4F9BA09}"/>
            </ac:spMkLst>
          </pc:spChg>
          <pc:spChg chg="add mod">
            <ac:chgData name="Ziemann Damian (wi23121)" userId="075a5035-c105-48b4-8bbd-cc8a257e58d9" providerId="ADAL" clId="{9C3BB203-CEC1-FE42-86E5-BAB423687E8D}" dt="2025-04-25T10:18:45.858" v="1420"/>
            <ac:spMkLst>
              <pc:docMk/>
              <pc:sldMasterMk cId="1994209260" sldId="2147483648"/>
              <pc:sldLayoutMk cId="1998899309" sldId="2147483653"/>
              <ac:spMk id="10" creationId="{D710C5FF-6AAD-DEBC-FFB3-DCDCF589499E}"/>
            </ac:spMkLst>
          </pc:spChg>
        </pc:sldLayoutChg>
        <pc:sldLayoutChg chg="addSp delSp modSp mod">
          <pc:chgData name="Ziemann Damian (wi23121)" userId="075a5035-c105-48b4-8bbd-cc8a257e58d9" providerId="ADAL" clId="{9C3BB203-CEC1-FE42-86E5-BAB423687E8D}" dt="2025-04-25T10:18:49.130" v="1422"/>
          <pc:sldLayoutMkLst>
            <pc:docMk/>
            <pc:sldMasterMk cId="1994209260" sldId="2147483648"/>
            <pc:sldLayoutMk cId="1454675825" sldId="2147483654"/>
          </pc:sldLayoutMkLst>
          <pc:spChg chg="del">
            <ac:chgData name="Ziemann Damian (wi23121)" userId="075a5035-c105-48b4-8bbd-cc8a257e58d9" providerId="ADAL" clId="{9C3BB203-CEC1-FE42-86E5-BAB423687E8D}" dt="2025-04-25T10:18:48.781" v="1421" actId="478"/>
            <ac:spMkLst>
              <pc:docMk/>
              <pc:sldMasterMk cId="1994209260" sldId="2147483648"/>
              <pc:sldLayoutMk cId="1454675825" sldId="2147483654"/>
              <ac:spMk id="4" creationId="{795410FA-4056-2188-B7B1-1063EB7952FE}"/>
            </ac:spMkLst>
          </pc:spChg>
          <pc:spChg chg="add mod">
            <ac:chgData name="Ziemann Damian (wi23121)" userId="075a5035-c105-48b4-8bbd-cc8a257e58d9" providerId="ADAL" clId="{9C3BB203-CEC1-FE42-86E5-BAB423687E8D}" dt="2025-04-25T10:18:49.130" v="1422"/>
            <ac:spMkLst>
              <pc:docMk/>
              <pc:sldMasterMk cId="1994209260" sldId="2147483648"/>
              <pc:sldLayoutMk cId="1454675825" sldId="2147483654"/>
              <ac:spMk id="6" creationId="{75984889-5887-7A9C-8A19-3E785CA51CF2}"/>
            </ac:spMkLst>
          </pc:spChg>
        </pc:sldLayoutChg>
        <pc:sldLayoutChg chg="addSp delSp modSp mod">
          <pc:chgData name="Ziemann Damian (wi23121)" userId="075a5035-c105-48b4-8bbd-cc8a257e58d9" providerId="ADAL" clId="{9C3BB203-CEC1-FE42-86E5-BAB423687E8D}" dt="2025-04-25T10:18:52.217" v="1424"/>
          <pc:sldLayoutMkLst>
            <pc:docMk/>
            <pc:sldMasterMk cId="1994209260" sldId="2147483648"/>
            <pc:sldLayoutMk cId="3323215074" sldId="2147483655"/>
          </pc:sldLayoutMkLst>
          <pc:spChg chg="del">
            <ac:chgData name="Ziemann Damian (wi23121)" userId="075a5035-c105-48b4-8bbd-cc8a257e58d9" providerId="ADAL" clId="{9C3BB203-CEC1-FE42-86E5-BAB423687E8D}" dt="2025-04-25T10:18:51.931" v="1423" actId="478"/>
            <ac:spMkLst>
              <pc:docMk/>
              <pc:sldMasterMk cId="1994209260" sldId="2147483648"/>
              <pc:sldLayoutMk cId="3323215074" sldId="2147483655"/>
              <ac:spMk id="3" creationId="{1F18499D-0A89-F1C2-38B0-40733C139AEE}"/>
            </ac:spMkLst>
          </pc:spChg>
          <pc:spChg chg="add mod">
            <ac:chgData name="Ziemann Damian (wi23121)" userId="075a5035-c105-48b4-8bbd-cc8a257e58d9" providerId="ADAL" clId="{9C3BB203-CEC1-FE42-86E5-BAB423687E8D}" dt="2025-04-25T10:18:52.217" v="1424"/>
            <ac:spMkLst>
              <pc:docMk/>
              <pc:sldMasterMk cId="1994209260" sldId="2147483648"/>
              <pc:sldLayoutMk cId="3323215074" sldId="2147483655"/>
              <ac:spMk id="5" creationId="{B8628A78-FCA2-F3F4-4334-509AA0714988}"/>
            </ac:spMkLst>
          </pc:spChg>
        </pc:sldLayoutChg>
        <pc:sldLayoutChg chg="addSp delSp modSp mod">
          <pc:chgData name="Ziemann Damian (wi23121)" userId="075a5035-c105-48b4-8bbd-cc8a257e58d9" providerId="ADAL" clId="{9C3BB203-CEC1-FE42-86E5-BAB423687E8D}" dt="2025-04-25T10:18:55.310" v="1426"/>
          <pc:sldLayoutMkLst>
            <pc:docMk/>
            <pc:sldMasterMk cId="1994209260" sldId="2147483648"/>
            <pc:sldLayoutMk cId="2675084755" sldId="2147483656"/>
          </pc:sldLayoutMkLst>
          <pc:spChg chg="del">
            <ac:chgData name="Ziemann Damian (wi23121)" userId="075a5035-c105-48b4-8bbd-cc8a257e58d9" providerId="ADAL" clId="{9C3BB203-CEC1-FE42-86E5-BAB423687E8D}" dt="2025-04-25T10:18:54.975" v="1425" actId="478"/>
            <ac:spMkLst>
              <pc:docMk/>
              <pc:sldMasterMk cId="1994209260" sldId="2147483648"/>
              <pc:sldLayoutMk cId="2675084755" sldId="2147483656"/>
              <ac:spMk id="6" creationId="{76649645-C904-8ED7-0528-87EAFD7A11B7}"/>
            </ac:spMkLst>
          </pc:spChg>
          <pc:spChg chg="add mod">
            <ac:chgData name="Ziemann Damian (wi23121)" userId="075a5035-c105-48b4-8bbd-cc8a257e58d9" providerId="ADAL" clId="{9C3BB203-CEC1-FE42-86E5-BAB423687E8D}" dt="2025-04-25T10:18:55.310" v="1426"/>
            <ac:spMkLst>
              <pc:docMk/>
              <pc:sldMasterMk cId="1994209260" sldId="2147483648"/>
              <pc:sldLayoutMk cId="2675084755" sldId="2147483656"/>
              <ac:spMk id="8" creationId="{FBF9E31C-BFAF-4339-869C-B93FDF800E9F}"/>
            </ac:spMkLst>
          </pc:spChg>
        </pc:sldLayoutChg>
        <pc:sldLayoutChg chg="addSp delSp modSp mod">
          <pc:chgData name="Ziemann Damian (wi23121)" userId="075a5035-c105-48b4-8bbd-cc8a257e58d9" providerId="ADAL" clId="{9C3BB203-CEC1-FE42-86E5-BAB423687E8D}" dt="2025-04-25T10:18:58.592" v="1428"/>
          <pc:sldLayoutMkLst>
            <pc:docMk/>
            <pc:sldMasterMk cId="1994209260" sldId="2147483648"/>
            <pc:sldLayoutMk cId="2027121925" sldId="2147483657"/>
          </pc:sldLayoutMkLst>
          <pc:spChg chg="del">
            <ac:chgData name="Ziemann Damian (wi23121)" userId="075a5035-c105-48b4-8bbd-cc8a257e58d9" providerId="ADAL" clId="{9C3BB203-CEC1-FE42-86E5-BAB423687E8D}" dt="2025-04-25T10:18:58.045" v="1427" actId="478"/>
            <ac:spMkLst>
              <pc:docMk/>
              <pc:sldMasterMk cId="1994209260" sldId="2147483648"/>
              <pc:sldLayoutMk cId="2027121925" sldId="2147483657"/>
              <ac:spMk id="6" creationId="{C6F0D058-8287-6974-094A-81BD73E238CC}"/>
            </ac:spMkLst>
          </pc:spChg>
          <pc:spChg chg="add mod">
            <ac:chgData name="Ziemann Damian (wi23121)" userId="075a5035-c105-48b4-8bbd-cc8a257e58d9" providerId="ADAL" clId="{9C3BB203-CEC1-FE42-86E5-BAB423687E8D}" dt="2025-04-25T10:18:58.592" v="1428"/>
            <ac:spMkLst>
              <pc:docMk/>
              <pc:sldMasterMk cId="1994209260" sldId="2147483648"/>
              <pc:sldLayoutMk cId="2027121925" sldId="2147483657"/>
              <ac:spMk id="8" creationId="{10D72D6F-F8B4-6AF7-3045-73D9570677D7}"/>
            </ac:spMkLst>
          </pc:spChg>
        </pc:sldLayoutChg>
        <pc:sldLayoutChg chg="addSp delSp modSp mod">
          <pc:chgData name="Ziemann Damian (wi23121)" userId="075a5035-c105-48b4-8bbd-cc8a257e58d9" providerId="ADAL" clId="{9C3BB203-CEC1-FE42-86E5-BAB423687E8D}" dt="2025-04-25T10:19:01.320" v="1430"/>
          <pc:sldLayoutMkLst>
            <pc:docMk/>
            <pc:sldMasterMk cId="1994209260" sldId="2147483648"/>
            <pc:sldLayoutMk cId="2264814740" sldId="2147483658"/>
          </pc:sldLayoutMkLst>
          <pc:spChg chg="del">
            <ac:chgData name="Ziemann Damian (wi23121)" userId="075a5035-c105-48b4-8bbd-cc8a257e58d9" providerId="ADAL" clId="{9C3BB203-CEC1-FE42-86E5-BAB423687E8D}" dt="2025-04-25T10:19:01.021" v="1429" actId="478"/>
            <ac:spMkLst>
              <pc:docMk/>
              <pc:sldMasterMk cId="1994209260" sldId="2147483648"/>
              <pc:sldLayoutMk cId="2264814740" sldId="2147483658"/>
              <ac:spMk id="5" creationId="{D9436CBB-2881-CEE3-FFD1-6C9036AE5286}"/>
            </ac:spMkLst>
          </pc:spChg>
          <pc:spChg chg="add mod">
            <ac:chgData name="Ziemann Damian (wi23121)" userId="075a5035-c105-48b4-8bbd-cc8a257e58d9" providerId="ADAL" clId="{9C3BB203-CEC1-FE42-86E5-BAB423687E8D}" dt="2025-04-25T10:19:01.320" v="1430"/>
            <ac:spMkLst>
              <pc:docMk/>
              <pc:sldMasterMk cId="1994209260" sldId="2147483648"/>
              <pc:sldLayoutMk cId="2264814740" sldId="2147483658"/>
              <ac:spMk id="7" creationId="{93B6005C-21ED-3AB4-926C-35D604E108F3}"/>
            </ac:spMkLst>
          </pc:spChg>
        </pc:sldLayoutChg>
        <pc:sldLayoutChg chg="addSp delSp modSp mod">
          <pc:chgData name="Ziemann Damian (wi23121)" userId="075a5035-c105-48b4-8bbd-cc8a257e58d9" providerId="ADAL" clId="{9C3BB203-CEC1-FE42-86E5-BAB423687E8D}" dt="2025-04-25T10:19:04.179" v="1432"/>
          <pc:sldLayoutMkLst>
            <pc:docMk/>
            <pc:sldMasterMk cId="1994209260" sldId="2147483648"/>
            <pc:sldLayoutMk cId="291814219" sldId="2147483659"/>
          </pc:sldLayoutMkLst>
          <pc:spChg chg="del">
            <ac:chgData name="Ziemann Damian (wi23121)" userId="075a5035-c105-48b4-8bbd-cc8a257e58d9" providerId="ADAL" clId="{9C3BB203-CEC1-FE42-86E5-BAB423687E8D}" dt="2025-04-25T10:19:03.900" v="1431" actId="478"/>
            <ac:spMkLst>
              <pc:docMk/>
              <pc:sldMasterMk cId="1994209260" sldId="2147483648"/>
              <pc:sldLayoutMk cId="291814219" sldId="2147483659"/>
              <ac:spMk id="5" creationId="{95A14525-E89B-C264-F5EE-71A8A55EF34E}"/>
            </ac:spMkLst>
          </pc:spChg>
          <pc:spChg chg="add mod">
            <ac:chgData name="Ziemann Damian (wi23121)" userId="075a5035-c105-48b4-8bbd-cc8a257e58d9" providerId="ADAL" clId="{9C3BB203-CEC1-FE42-86E5-BAB423687E8D}" dt="2025-04-25T10:19:04.179" v="1432"/>
            <ac:spMkLst>
              <pc:docMk/>
              <pc:sldMasterMk cId="1994209260" sldId="2147483648"/>
              <pc:sldLayoutMk cId="291814219" sldId="2147483659"/>
              <ac:spMk id="7" creationId="{B1E4C8B8-89C2-CBF6-26CE-D89708134FE3}"/>
            </ac:spMkLst>
          </pc:spChg>
        </pc:sldLayoutChg>
      </pc:sldMasterChg>
      <pc:sldMasterChg chg="new del mod addSldLayout">
        <pc:chgData name="Ziemann Damian (wi23121)" userId="075a5035-c105-48b4-8bbd-cc8a257e58d9" providerId="ADAL" clId="{9C3BB203-CEC1-FE42-86E5-BAB423687E8D}" dt="2025-04-25T10:18:08.737" v="1399" actId="2696"/>
        <pc:sldMasterMkLst>
          <pc:docMk/>
          <pc:sldMasterMk cId="2684410179" sldId="2147483660"/>
        </pc:sldMasterMkLst>
        <pc:sldLayoutChg chg="new replId">
          <pc:chgData name="Ziemann Damian (wi23121)" userId="075a5035-c105-48b4-8bbd-cc8a257e58d9" providerId="ADAL" clId="{9C3BB203-CEC1-FE42-86E5-BAB423687E8D}" dt="2025-04-25T10:18:06.938" v="1398" actId="6938"/>
          <pc:sldLayoutMkLst>
            <pc:docMk/>
            <pc:sldMasterMk cId="2684410179" sldId="2147483660"/>
            <pc:sldLayoutMk cId="3128117972" sldId="2147483661"/>
          </pc:sldLayoutMkLst>
        </pc:sldLayoutChg>
        <pc:sldLayoutChg chg="new replId">
          <pc:chgData name="Ziemann Damian (wi23121)" userId="075a5035-c105-48b4-8bbd-cc8a257e58d9" providerId="ADAL" clId="{9C3BB203-CEC1-FE42-86E5-BAB423687E8D}" dt="2025-04-25T10:18:06.938" v="1398" actId="6938"/>
          <pc:sldLayoutMkLst>
            <pc:docMk/>
            <pc:sldMasterMk cId="2684410179" sldId="2147483660"/>
            <pc:sldLayoutMk cId="2564779102" sldId="2147483662"/>
          </pc:sldLayoutMkLst>
        </pc:sldLayoutChg>
        <pc:sldLayoutChg chg="new replId">
          <pc:chgData name="Ziemann Damian (wi23121)" userId="075a5035-c105-48b4-8bbd-cc8a257e58d9" providerId="ADAL" clId="{9C3BB203-CEC1-FE42-86E5-BAB423687E8D}" dt="2025-04-25T10:18:06.938" v="1398" actId="6938"/>
          <pc:sldLayoutMkLst>
            <pc:docMk/>
            <pc:sldMasterMk cId="2684410179" sldId="2147483660"/>
            <pc:sldLayoutMk cId="2924694682" sldId="2147483663"/>
          </pc:sldLayoutMkLst>
        </pc:sldLayoutChg>
        <pc:sldLayoutChg chg="new replId">
          <pc:chgData name="Ziemann Damian (wi23121)" userId="075a5035-c105-48b4-8bbd-cc8a257e58d9" providerId="ADAL" clId="{9C3BB203-CEC1-FE42-86E5-BAB423687E8D}" dt="2025-04-25T10:18:06.938" v="1398" actId="6938"/>
          <pc:sldLayoutMkLst>
            <pc:docMk/>
            <pc:sldMasterMk cId="2684410179" sldId="2147483660"/>
            <pc:sldLayoutMk cId="4291551645" sldId="2147483664"/>
          </pc:sldLayoutMkLst>
        </pc:sldLayoutChg>
        <pc:sldLayoutChg chg="new replId">
          <pc:chgData name="Ziemann Damian (wi23121)" userId="075a5035-c105-48b4-8bbd-cc8a257e58d9" providerId="ADAL" clId="{9C3BB203-CEC1-FE42-86E5-BAB423687E8D}" dt="2025-04-25T10:18:06.938" v="1398" actId="6938"/>
          <pc:sldLayoutMkLst>
            <pc:docMk/>
            <pc:sldMasterMk cId="2684410179" sldId="2147483660"/>
            <pc:sldLayoutMk cId="1456442220" sldId="2147483665"/>
          </pc:sldLayoutMkLst>
        </pc:sldLayoutChg>
        <pc:sldLayoutChg chg="new replId">
          <pc:chgData name="Ziemann Damian (wi23121)" userId="075a5035-c105-48b4-8bbd-cc8a257e58d9" providerId="ADAL" clId="{9C3BB203-CEC1-FE42-86E5-BAB423687E8D}" dt="2025-04-25T10:18:06.938" v="1398" actId="6938"/>
          <pc:sldLayoutMkLst>
            <pc:docMk/>
            <pc:sldMasterMk cId="2684410179" sldId="2147483660"/>
            <pc:sldLayoutMk cId="2955988124" sldId="2147483666"/>
          </pc:sldLayoutMkLst>
        </pc:sldLayoutChg>
        <pc:sldLayoutChg chg="new replId">
          <pc:chgData name="Ziemann Damian (wi23121)" userId="075a5035-c105-48b4-8bbd-cc8a257e58d9" providerId="ADAL" clId="{9C3BB203-CEC1-FE42-86E5-BAB423687E8D}" dt="2025-04-25T10:18:06.938" v="1398" actId="6938"/>
          <pc:sldLayoutMkLst>
            <pc:docMk/>
            <pc:sldMasterMk cId="2684410179" sldId="2147483660"/>
            <pc:sldLayoutMk cId="933935168" sldId="2147483667"/>
          </pc:sldLayoutMkLst>
        </pc:sldLayoutChg>
        <pc:sldLayoutChg chg="new replId">
          <pc:chgData name="Ziemann Damian (wi23121)" userId="075a5035-c105-48b4-8bbd-cc8a257e58d9" providerId="ADAL" clId="{9C3BB203-CEC1-FE42-86E5-BAB423687E8D}" dt="2025-04-25T10:18:06.938" v="1398" actId="6938"/>
          <pc:sldLayoutMkLst>
            <pc:docMk/>
            <pc:sldMasterMk cId="2684410179" sldId="2147483660"/>
            <pc:sldLayoutMk cId="2979795126" sldId="2147483668"/>
          </pc:sldLayoutMkLst>
        </pc:sldLayoutChg>
        <pc:sldLayoutChg chg="new replId">
          <pc:chgData name="Ziemann Damian (wi23121)" userId="075a5035-c105-48b4-8bbd-cc8a257e58d9" providerId="ADAL" clId="{9C3BB203-CEC1-FE42-86E5-BAB423687E8D}" dt="2025-04-25T10:18:06.938" v="1398" actId="6938"/>
          <pc:sldLayoutMkLst>
            <pc:docMk/>
            <pc:sldMasterMk cId="2684410179" sldId="2147483660"/>
            <pc:sldLayoutMk cId="2923210767" sldId="2147483669"/>
          </pc:sldLayoutMkLst>
        </pc:sldLayoutChg>
        <pc:sldLayoutChg chg="new replId">
          <pc:chgData name="Ziemann Damian (wi23121)" userId="075a5035-c105-48b4-8bbd-cc8a257e58d9" providerId="ADAL" clId="{9C3BB203-CEC1-FE42-86E5-BAB423687E8D}" dt="2025-04-25T10:18:06.938" v="1398" actId="6938"/>
          <pc:sldLayoutMkLst>
            <pc:docMk/>
            <pc:sldMasterMk cId="2684410179" sldId="2147483660"/>
            <pc:sldLayoutMk cId="1169593782" sldId="2147483670"/>
          </pc:sldLayoutMkLst>
        </pc:sldLayoutChg>
        <pc:sldLayoutChg chg="new replId">
          <pc:chgData name="Ziemann Damian (wi23121)" userId="075a5035-c105-48b4-8bbd-cc8a257e58d9" providerId="ADAL" clId="{9C3BB203-CEC1-FE42-86E5-BAB423687E8D}" dt="2025-04-25T10:18:06.938" v="1398" actId="6938"/>
          <pc:sldLayoutMkLst>
            <pc:docMk/>
            <pc:sldMasterMk cId="2684410179" sldId="2147483660"/>
            <pc:sldLayoutMk cId="3543474377" sldId="2147483671"/>
          </pc:sldLayoutMkLst>
        </pc:sldLayoutChg>
      </pc:sldMasterChg>
    </pc:docChg>
  </pc:docChgLst>
  <pc:docChgLst>
    <pc:chgData name="Schaefer Jana (wi23204)" userId="f805349e-d126-4f6e-b9b1-a68e93aeb962" providerId="ADAL" clId="{6FE0AFD3-A770-4F62-AF31-AF6AC1C71DB1}"/>
    <pc:docChg chg="custSel modSld">
      <pc:chgData name="Schaefer Jana (wi23204)" userId="f805349e-d126-4f6e-b9b1-a68e93aeb962" providerId="ADAL" clId="{6FE0AFD3-A770-4F62-AF31-AF6AC1C71DB1}" dt="2025-04-25T11:30:51.767" v="1340" actId="20577"/>
      <pc:docMkLst>
        <pc:docMk/>
      </pc:docMkLst>
      <pc:sldChg chg="modSp mod">
        <pc:chgData name="Schaefer Jana (wi23204)" userId="f805349e-d126-4f6e-b9b1-a68e93aeb962" providerId="ADAL" clId="{6FE0AFD3-A770-4F62-AF31-AF6AC1C71DB1}" dt="2025-04-25T11:01:42.044" v="907" actId="20577"/>
        <pc:sldMkLst>
          <pc:docMk/>
          <pc:sldMk cId="1588240957" sldId="261"/>
        </pc:sldMkLst>
        <pc:spChg chg="mod">
          <ac:chgData name="Schaefer Jana (wi23204)" userId="f805349e-d126-4f6e-b9b1-a68e93aeb962" providerId="ADAL" clId="{6FE0AFD3-A770-4F62-AF31-AF6AC1C71DB1}" dt="2025-04-25T11:01:42.044" v="907" actId="20577"/>
          <ac:spMkLst>
            <pc:docMk/>
            <pc:sldMk cId="1588240957" sldId="261"/>
            <ac:spMk id="3" creationId="{CE35B28C-C7C0-B9A2-52D7-B1299320555A}"/>
          </ac:spMkLst>
        </pc:spChg>
      </pc:sldChg>
      <pc:sldChg chg="modSp mod">
        <pc:chgData name="Schaefer Jana (wi23204)" userId="f805349e-d126-4f6e-b9b1-a68e93aeb962" providerId="ADAL" clId="{6FE0AFD3-A770-4F62-AF31-AF6AC1C71DB1}" dt="2025-04-25T11:30:51.767" v="1340" actId="20577"/>
        <pc:sldMkLst>
          <pc:docMk/>
          <pc:sldMk cId="1387089817" sldId="262"/>
        </pc:sldMkLst>
        <pc:spChg chg="mod">
          <ac:chgData name="Schaefer Jana (wi23204)" userId="f805349e-d126-4f6e-b9b1-a68e93aeb962" providerId="ADAL" clId="{6FE0AFD3-A770-4F62-AF31-AF6AC1C71DB1}" dt="2025-04-25T11:30:51.767" v="1340" actId="20577"/>
          <ac:spMkLst>
            <pc:docMk/>
            <pc:sldMk cId="1387089817" sldId="262"/>
            <ac:spMk id="3" creationId="{8BCDD82D-846D-7DE7-E492-119F354C9311}"/>
          </ac:spMkLst>
        </pc:spChg>
      </pc:sldChg>
    </pc:docChg>
  </pc:docChgLst>
  <pc:docChgLst>
    <pc:chgData name="Schaefer Jana (wi23204)" userId="S::wi23204@lehre.dhbw-stuttgart.de::f805349e-d126-4f6e-b9b1-a68e93aeb962" providerId="AD" clId="Web-{AB3C7B6E-260D-5A8D-9C79-4DAC02E23ECA}"/>
    <pc:docChg chg="modSld">
      <pc:chgData name="Schaefer Jana (wi23204)" userId="S::wi23204@lehre.dhbw-stuttgart.de::f805349e-d126-4f6e-b9b1-a68e93aeb962" providerId="AD" clId="Web-{AB3C7B6E-260D-5A8D-9C79-4DAC02E23ECA}" dt="2025-04-25T08:29:56.189" v="41" actId="20577"/>
      <pc:docMkLst>
        <pc:docMk/>
      </pc:docMkLst>
      <pc:sldChg chg="modSp">
        <pc:chgData name="Schaefer Jana (wi23204)" userId="S::wi23204@lehre.dhbw-stuttgart.de::f805349e-d126-4f6e-b9b1-a68e93aeb962" providerId="AD" clId="Web-{AB3C7B6E-260D-5A8D-9C79-4DAC02E23ECA}" dt="2025-04-25T08:29:56.189" v="41" actId="20577"/>
        <pc:sldMkLst>
          <pc:docMk/>
          <pc:sldMk cId="1588240957" sldId="261"/>
        </pc:sldMkLst>
        <pc:spChg chg="mod">
          <ac:chgData name="Schaefer Jana (wi23204)" userId="S::wi23204@lehre.dhbw-stuttgart.de::f805349e-d126-4f6e-b9b1-a68e93aeb962" providerId="AD" clId="Web-{AB3C7B6E-260D-5A8D-9C79-4DAC02E23ECA}" dt="2025-04-25T08:29:56.189" v="41" actId="20577"/>
          <ac:spMkLst>
            <pc:docMk/>
            <pc:sldMk cId="1588240957" sldId="261"/>
            <ac:spMk id="3" creationId="{CE35B28C-C7C0-B9A2-52D7-B1299320555A}"/>
          </ac:spMkLst>
        </pc:spChg>
      </pc:sldChg>
      <pc:sldChg chg="modSp">
        <pc:chgData name="Schaefer Jana (wi23204)" userId="S::wi23204@lehre.dhbw-stuttgart.de::f805349e-d126-4f6e-b9b1-a68e93aeb962" providerId="AD" clId="Web-{AB3C7B6E-260D-5A8D-9C79-4DAC02E23ECA}" dt="2025-04-25T08:26:16.994" v="9" actId="20577"/>
        <pc:sldMkLst>
          <pc:docMk/>
          <pc:sldMk cId="1387089817" sldId="262"/>
        </pc:sldMkLst>
        <pc:spChg chg="mod">
          <ac:chgData name="Schaefer Jana (wi23204)" userId="S::wi23204@lehre.dhbw-stuttgart.de::f805349e-d126-4f6e-b9b1-a68e93aeb962" providerId="AD" clId="Web-{AB3C7B6E-260D-5A8D-9C79-4DAC02E23ECA}" dt="2025-04-25T08:26:16.994" v="9" actId="20577"/>
          <ac:spMkLst>
            <pc:docMk/>
            <pc:sldMk cId="1387089817" sldId="262"/>
            <ac:spMk id="3" creationId="{8BCDD82D-846D-7DE7-E492-119F354C931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7E3AB9-2764-D04B-8A87-2457BA3C6AE0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D5DB0E-A519-3646-A449-A6F34461B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626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de-DE"/>
              <a:t>The Baden-Württemberg </a:t>
            </a:r>
            <a:r>
              <a:rPr lang="de-DE" err="1"/>
              <a:t>startup</a:t>
            </a:r>
            <a:r>
              <a:rPr lang="de-DE"/>
              <a:t> </a:t>
            </a:r>
            <a:r>
              <a:rPr lang="de-DE" err="1"/>
              <a:t>ecosystem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special</a:t>
            </a:r>
            <a:r>
              <a:rPr lang="de-DE"/>
              <a:t>, </a:t>
            </a:r>
            <a:r>
              <a:rPr lang="de-DE" err="1"/>
              <a:t>because</a:t>
            </a:r>
            <a:r>
              <a:rPr lang="de-DE"/>
              <a:t> </a:t>
            </a:r>
            <a:r>
              <a:rPr lang="de-DE" err="1"/>
              <a:t>we</a:t>
            </a:r>
            <a:r>
              <a:rPr lang="de-DE"/>
              <a:t> </a:t>
            </a:r>
            <a:r>
              <a:rPr lang="de-DE" err="1"/>
              <a:t>have</a:t>
            </a:r>
            <a:r>
              <a:rPr lang="de-DE"/>
              <a:t> so </a:t>
            </a:r>
            <a:r>
              <a:rPr lang="de-DE" err="1"/>
              <a:t>many</a:t>
            </a:r>
            <a:r>
              <a:rPr lang="de-DE"/>
              <a:t> </a:t>
            </a:r>
            <a:r>
              <a:rPr lang="de-DE" err="1"/>
              <a:t>players</a:t>
            </a:r>
            <a:r>
              <a:rPr lang="de-DE"/>
              <a:t>, but </a:t>
            </a:r>
            <a:r>
              <a:rPr lang="de-DE" err="1"/>
              <a:t>because</a:t>
            </a:r>
            <a:r>
              <a:rPr lang="de-DE"/>
              <a:t> </a:t>
            </a:r>
            <a:r>
              <a:rPr lang="de-DE" err="1"/>
              <a:t>they</a:t>
            </a:r>
            <a:r>
              <a:rPr lang="de-DE"/>
              <a:t> </a:t>
            </a:r>
            <a:r>
              <a:rPr lang="de-DE" err="1"/>
              <a:t>are</a:t>
            </a:r>
            <a:r>
              <a:rPr lang="de-DE"/>
              <a:t> </a:t>
            </a:r>
            <a:r>
              <a:rPr lang="de-DE" err="1"/>
              <a:t>made</a:t>
            </a:r>
            <a:r>
              <a:rPr lang="de-DE"/>
              <a:t> </a:t>
            </a:r>
            <a:r>
              <a:rPr lang="de-DE" err="1"/>
              <a:t>up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many</a:t>
            </a:r>
            <a:r>
              <a:rPr lang="de-DE"/>
              <a:t> different </a:t>
            </a:r>
            <a:r>
              <a:rPr lang="de-DE" err="1"/>
              <a:t>organizations</a:t>
            </a:r>
            <a:r>
              <a:rPr lang="de-DE"/>
              <a:t> and </a:t>
            </a:r>
            <a:r>
              <a:rPr lang="de-DE" err="1"/>
              <a:t>event</a:t>
            </a:r>
            <a:r>
              <a:rPr lang="de-DE"/>
              <a:t> </a:t>
            </a:r>
            <a:r>
              <a:rPr lang="de-DE" err="1"/>
              <a:t>platforms</a:t>
            </a:r>
            <a:r>
              <a:rPr lang="de-DE"/>
              <a:t>. </a:t>
            </a:r>
            <a:r>
              <a:rPr lang="de-DE" err="1"/>
              <a:t>Each</a:t>
            </a:r>
            <a:r>
              <a:rPr lang="de-DE"/>
              <a:t> </a:t>
            </a:r>
            <a:r>
              <a:rPr lang="de-DE" err="1"/>
              <a:t>community</a:t>
            </a:r>
            <a:r>
              <a:rPr lang="de-DE"/>
              <a:t>—</a:t>
            </a:r>
            <a:r>
              <a:rPr lang="de-DE" err="1"/>
              <a:t>whether</a:t>
            </a:r>
            <a:r>
              <a:rPr lang="de-DE"/>
              <a:t> </a:t>
            </a:r>
            <a:r>
              <a:rPr lang="de-DE" err="1"/>
              <a:t>it’s</a:t>
            </a:r>
            <a:r>
              <a:rPr lang="de-DE"/>
              <a:t> Startup BW, Campus </a:t>
            </a:r>
            <a:r>
              <a:rPr lang="de-DE" err="1"/>
              <a:t>Founders</a:t>
            </a:r>
            <a:r>
              <a:rPr lang="de-DE"/>
              <a:t>, AI Xpress, START Stuttgart, </a:t>
            </a:r>
            <a:r>
              <a:rPr lang="de-DE" err="1"/>
              <a:t>or</a:t>
            </a:r>
            <a:r>
              <a:rPr lang="de-DE"/>
              <a:t> </a:t>
            </a:r>
            <a:r>
              <a:rPr lang="de-DE" err="1"/>
              <a:t>others</a:t>
            </a:r>
            <a:r>
              <a:rPr lang="de-DE"/>
              <a:t>—</a:t>
            </a:r>
            <a:r>
              <a:rPr lang="de-DE" err="1"/>
              <a:t>has</a:t>
            </a:r>
            <a:r>
              <a:rPr lang="de-DE"/>
              <a:t> </a:t>
            </a:r>
            <a:r>
              <a:rPr lang="de-DE" err="1"/>
              <a:t>its</a:t>
            </a:r>
            <a:r>
              <a:rPr lang="de-DE"/>
              <a:t> own </a:t>
            </a:r>
            <a:r>
              <a:rPr lang="de-DE" err="1"/>
              <a:t>events</a:t>
            </a:r>
            <a:r>
              <a:rPr lang="de-DE"/>
              <a:t>, </a:t>
            </a:r>
            <a:r>
              <a:rPr lang="de-DE" err="1"/>
              <a:t>channels</a:t>
            </a:r>
            <a:r>
              <a:rPr lang="de-DE"/>
              <a:t>, and </a:t>
            </a:r>
            <a:r>
              <a:rPr lang="de-DE" err="1"/>
              <a:t>audiences</a:t>
            </a:r>
            <a:r>
              <a:rPr lang="de-DE"/>
              <a:t>.</a:t>
            </a:r>
          </a:p>
          <a:p>
            <a:pPr>
              <a:buNone/>
            </a:pPr>
            <a:br>
              <a:rPr lang="de-DE"/>
            </a:br>
            <a:endParaRPr lang="de-DE"/>
          </a:p>
          <a:p>
            <a:pPr>
              <a:buNone/>
            </a:pPr>
            <a:r>
              <a:rPr lang="de-DE"/>
              <a:t>This </a:t>
            </a:r>
            <a:r>
              <a:rPr lang="de-DE" err="1"/>
              <a:t>fragmentation</a:t>
            </a:r>
            <a:r>
              <a:rPr lang="de-DE"/>
              <a:t> </a:t>
            </a:r>
            <a:r>
              <a:rPr lang="de-DE" err="1"/>
              <a:t>makes</a:t>
            </a:r>
            <a:r>
              <a:rPr lang="de-DE"/>
              <a:t> </a:t>
            </a:r>
            <a:r>
              <a:rPr lang="de-DE" err="1"/>
              <a:t>it</a:t>
            </a:r>
            <a:r>
              <a:rPr lang="de-DE"/>
              <a:t> </a:t>
            </a:r>
            <a:r>
              <a:rPr lang="de-DE" err="1"/>
              <a:t>hard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founders</a:t>
            </a:r>
            <a:r>
              <a:rPr lang="de-DE"/>
              <a:t>, </a:t>
            </a:r>
            <a:r>
              <a:rPr lang="de-DE" err="1"/>
              <a:t>students</a:t>
            </a:r>
            <a:r>
              <a:rPr lang="de-DE"/>
              <a:t>, and </a:t>
            </a:r>
            <a:r>
              <a:rPr lang="de-DE" err="1"/>
              <a:t>ecosystem</a:t>
            </a:r>
            <a:r>
              <a:rPr lang="de-DE"/>
              <a:t> </a:t>
            </a:r>
            <a:r>
              <a:rPr lang="de-DE" err="1"/>
              <a:t>partners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get</a:t>
            </a:r>
            <a:r>
              <a:rPr lang="de-DE"/>
              <a:t> a </a:t>
            </a:r>
            <a:r>
              <a:rPr lang="de-DE" err="1"/>
              <a:t>complete</a:t>
            </a:r>
            <a:r>
              <a:rPr lang="de-DE"/>
              <a:t> </a:t>
            </a:r>
            <a:r>
              <a:rPr lang="de-DE" err="1"/>
              <a:t>overview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what’s</a:t>
            </a:r>
            <a:r>
              <a:rPr lang="de-DE"/>
              <a:t> </a:t>
            </a:r>
            <a:r>
              <a:rPr lang="de-DE" err="1"/>
              <a:t>happening</a:t>
            </a:r>
            <a:r>
              <a:rPr lang="de-DE"/>
              <a:t>, </a:t>
            </a:r>
            <a:r>
              <a:rPr lang="de-DE" err="1"/>
              <a:t>leading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missed</a:t>
            </a:r>
            <a:r>
              <a:rPr lang="de-DE"/>
              <a:t> </a:t>
            </a:r>
            <a:r>
              <a:rPr lang="de-DE" err="1"/>
              <a:t>opportunities</a:t>
            </a:r>
            <a:r>
              <a:rPr lang="de-DE"/>
              <a:t> and a lack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visibility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great</a:t>
            </a:r>
            <a:r>
              <a:rPr lang="de-DE"/>
              <a:t> </a:t>
            </a:r>
            <a:r>
              <a:rPr lang="de-DE" err="1"/>
              <a:t>events</a:t>
            </a:r>
            <a:r>
              <a:rPr lang="de-DE"/>
              <a:t>.</a:t>
            </a:r>
          </a:p>
          <a:p>
            <a:pPr>
              <a:buNone/>
            </a:pPr>
            <a:br>
              <a:rPr lang="de-DE"/>
            </a:br>
            <a:endParaRPr lang="de-DE"/>
          </a:p>
          <a:p>
            <a:pPr>
              <a:buNone/>
            </a:pPr>
            <a:r>
              <a:rPr lang="de-DE" err="1"/>
              <a:t>When</a:t>
            </a:r>
            <a:r>
              <a:rPr lang="de-DE"/>
              <a:t> </a:t>
            </a:r>
            <a:r>
              <a:rPr lang="de-DE" err="1"/>
              <a:t>we</a:t>
            </a:r>
            <a:r>
              <a:rPr lang="de-DE"/>
              <a:t> </a:t>
            </a:r>
            <a:r>
              <a:rPr lang="de-DE" err="1"/>
              <a:t>met</a:t>
            </a:r>
            <a:r>
              <a:rPr lang="de-DE"/>
              <a:t> </a:t>
            </a:r>
            <a:r>
              <a:rPr lang="de-DE" err="1"/>
              <a:t>Pitchload</a:t>
            </a:r>
            <a:r>
              <a:rPr lang="de-DE"/>
              <a:t>, a </a:t>
            </a:r>
            <a:r>
              <a:rPr lang="de-DE" err="1"/>
              <a:t>startup</a:t>
            </a:r>
            <a:r>
              <a:rPr lang="de-DE"/>
              <a:t> </a:t>
            </a:r>
            <a:r>
              <a:rPr lang="de-DE" err="1"/>
              <a:t>focused</a:t>
            </a:r>
            <a:r>
              <a:rPr lang="de-DE"/>
              <a:t> on </a:t>
            </a:r>
            <a:r>
              <a:rPr lang="de-DE" err="1"/>
              <a:t>bringing</a:t>
            </a:r>
            <a:r>
              <a:rPr lang="de-DE"/>
              <a:t> </a:t>
            </a:r>
            <a:r>
              <a:rPr lang="de-DE" err="1"/>
              <a:t>these</a:t>
            </a:r>
            <a:r>
              <a:rPr lang="de-DE"/>
              <a:t> separate </a:t>
            </a:r>
            <a:r>
              <a:rPr lang="de-DE" err="1"/>
              <a:t>platforms</a:t>
            </a:r>
            <a:r>
              <a:rPr lang="de-DE"/>
              <a:t> </a:t>
            </a:r>
            <a:r>
              <a:rPr lang="de-DE" err="1"/>
              <a:t>together</a:t>
            </a:r>
            <a:r>
              <a:rPr lang="de-DE"/>
              <a:t>, </a:t>
            </a:r>
            <a:r>
              <a:rPr lang="de-DE" err="1"/>
              <a:t>we</a:t>
            </a:r>
            <a:r>
              <a:rPr lang="de-DE"/>
              <a:t> </a:t>
            </a:r>
            <a:r>
              <a:rPr lang="de-DE" err="1"/>
              <a:t>realized</a:t>
            </a:r>
            <a:r>
              <a:rPr lang="de-DE"/>
              <a:t> </a:t>
            </a:r>
            <a:r>
              <a:rPr lang="de-DE" err="1"/>
              <a:t>there</a:t>
            </a:r>
            <a:r>
              <a:rPr lang="de-DE"/>
              <a:t> was still a </a:t>
            </a:r>
            <a:r>
              <a:rPr lang="de-DE" err="1"/>
              <a:t>huge</a:t>
            </a:r>
            <a:r>
              <a:rPr lang="de-DE"/>
              <a:t> </a:t>
            </a:r>
            <a:r>
              <a:rPr lang="de-DE" err="1"/>
              <a:t>gap</a:t>
            </a:r>
            <a:r>
              <a:rPr lang="de-DE"/>
              <a:t>: </a:t>
            </a:r>
            <a:r>
              <a:rPr lang="de-DE" err="1"/>
              <a:t>there</a:t>
            </a:r>
            <a:r>
              <a:rPr lang="de-DE"/>
              <a:t> was </a:t>
            </a:r>
            <a:r>
              <a:rPr lang="de-DE" err="1"/>
              <a:t>no</a:t>
            </a:r>
            <a:r>
              <a:rPr lang="de-DE"/>
              <a:t> easy </a:t>
            </a:r>
            <a:r>
              <a:rPr lang="de-DE" err="1"/>
              <a:t>way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automatically</a:t>
            </a:r>
            <a:r>
              <a:rPr lang="de-DE"/>
              <a:t> </a:t>
            </a:r>
            <a:r>
              <a:rPr lang="de-DE" err="1"/>
              <a:t>gather</a:t>
            </a:r>
            <a:r>
              <a:rPr lang="de-DE"/>
              <a:t> and </a:t>
            </a:r>
            <a:r>
              <a:rPr lang="de-DE" err="1"/>
              <a:t>share</a:t>
            </a:r>
            <a:r>
              <a:rPr lang="de-DE"/>
              <a:t> </a:t>
            </a:r>
            <a:r>
              <a:rPr lang="de-DE" err="1"/>
              <a:t>event</a:t>
            </a:r>
            <a:r>
              <a:rPr lang="de-DE"/>
              <a:t> </a:t>
            </a:r>
            <a:r>
              <a:rPr lang="de-DE" err="1"/>
              <a:t>information</a:t>
            </a:r>
            <a:r>
              <a:rPr lang="de-DE"/>
              <a:t> </a:t>
            </a:r>
            <a:r>
              <a:rPr lang="de-DE" err="1"/>
              <a:t>from</a:t>
            </a:r>
            <a:r>
              <a:rPr lang="de-DE"/>
              <a:t> </a:t>
            </a:r>
            <a:r>
              <a:rPr lang="de-DE" err="1"/>
              <a:t>major</a:t>
            </a:r>
            <a:r>
              <a:rPr lang="de-DE"/>
              <a:t> </a:t>
            </a:r>
            <a:r>
              <a:rPr lang="de-DE" err="1"/>
              <a:t>platforms</a:t>
            </a:r>
            <a:r>
              <a:rPr lang="de-DE"/>
              <a:t> like Eventbrite, </a:t>
            </a:r>
            <a:r>
              <a:rPr lang="de-DE" err="1"/>
              <a:t>which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widely</a:t>
            </a:r>
            <a:r>
              <a:rPr lang="de-DE"/>
              <a:t> </a:t>
            </a:r>
            <a:r>
              <a:rPr lang="de-DE" err="1"/>
              <a:t>used</a:t>
            </a:r>
            <a:r>
              <a:rPr lang="de-DE"/>
              <a:t> </a:t>
            </a:r>
            <a:r>
              <a:rPr lang="de-DE" err="1"/>
              <a:t>by</a:t>
            </a:r>
            <a:r>
              <a:rPr lang="de-DE"/>
              <a:t> </a:t>
            </a:r>
            <a:r>
              <a:rPr lang="de-DE" err="1"/>
              <a:t>organizers</a:t>
            </a:r>
            <a:r>
              <a:rPr lang="de-DE"/>
              <a:t> in </a:t>
            </a:r>
            <a:r>
              <a:rPr lang="de-DE" err="1"/>
              <a:t>our</a:t>
            </a:r>
            <a:r>
              <a:rPr lang="de-DE"/>
              <a:t> network.</a:t>
            </a:r>
          </a:p>
          <a:p>
            <a:pPr>
              <a:buNone/>
            </a:pPr>
            <a:br>
              <a:rPr lang="de-DE"/>
            </a:br>
            <a:endParaRPr lang="de-DE"/>
          </a:p>
          <a:p>
            <a:r>
              <a:rPr lang="de-DE" err="1"/>
              <a:t>That’s</a:t>
            </a:r>
            <a:r>
              <a:rPr lang="de-DE"/>
              <a:t> </a:t>
            </a:r>
            <a:r>
              <a:rPr lang="de-DE" err="1"/>
              <a:t>why</a:t>
            </a:r>
            <a:r>
              <a:rPr lang="de-DE"/>
              <a:t> </a:t>
            </a:r>
            <a:r>
              <a:rPr lang="de-DE" err="1"/>
              <a:t>we</a:t>
            </a:r>
            <a:r>
              <a:rPr lang="de-DE"/>
              <a:t> </a:t>
            </a:r>
            <a:r>
              <a:rPr lang="de-DE" err="1"/>
              <a:t>built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Eventbrite </a:t>
            </a:r>
            <a:r>
              <a:rPr lang="de-DE" err="1"/>
              <a:t>Scraper</a:t>
            </a:r>
            <a:r>
              <a:rPr lang="de-DE"/>
              <a:t>. </a:t>
            </a:r>
            <a:r>
              <a:rPr lang="de-DE" err="1"/>
              <a:t>Our</a:t>
            </a:r>
            <a:r>
              <a:rPr lang="de-DE"/>
              <a:t> </a:t>
            </a:r>
            <a:r>
              <a:rPr lang="de-DE" err="1"/>
              <a:t>goal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make</a:t>
            </a:r>
            <a:r>
              <a:rPr lang="de-DE"/>
              <a:t> </a:t>
            </a:r>
            <a:r>
              <a:rPr lang="de-DE" err="1"/>
              <a:t>startup</a:t>
            </a:r>
            <a:r>
              <a:rPr lang="de-DE"/>
              <a:t> </a:t>
            </a:r>
            <a:r>
              <a:rPr lang="de-DE" err="1"/>
              <a:t>events</a:t>
            </a:r>
            <a:r>
              <a:rPr lang="de-DE"/>
              <a:t> </a:t>
            </a:r>
            <a:r>
              <a:rPr lang="de-DE" err="1"/>
              <a:t>more</a:t>
            </a:r>
            <a:r>
              <a:rPr lang="de-DE"/>
              <a:t> visible, connect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ecosystem</a:t>
            </a:r>
            <a:r>
              <a:rPr lang="de-DE"/>
              <a:t>, and </a:t>
            </a:r>
            <a:r>
              <a:rPr lang="de-DE" err="1"/>
              <a:t>help</a:t>
            </a:r>
            <a:r>
              <a:rPr lang="de-DE"/>
              <a:t> </a:t>
            </a:r>
            <a:r>
              <a:rPr lang="de-DE" err="1"/>
              <a:t>everyone</a:t>
            </a:r>
            <a:r>
              <a:rPr lang="de-DE"/>
              <a:t> </a:t>
            </a:r>
            <a:r>
              <a:rPr lang="de-DE" err="1"/>
              <a:t>benefit</a:t>
            </a:r>
            <a:r>
              <a:rPr lang="de-DE"/>
              <a:t> </a:t>
            </a:r>
            <a:r>
              <a:rPr lang="de-DE" err="1"/>
              <a:t>from</a:t>
            </a:r>
            <a:r>
              <a:rPr lang="de-DE"/>
              <a:t> a </a:t>
            </a:r>
            <a:r>
              <a:rPr lang="de-DE" err="1"/>
              <a:t>single</a:t>
            </a:r>
            <a:r>
              <a:rPr lang="de-DE"/>
              <a:t>, </a:t>
            </a:r>
            <a:r>
              <a:rPr lang="de-DE" err="1"/>
              <a:t>unified</a:t>
            </a:r>
            <a:r>
              <a:rPr lang="de-DE"/>
              <a:t> </a:t>
            </a:r>
            <a:r>
              <a:rPr lang="de-DE" err="1"/>
              <a:t>overview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what’s</a:t>
            </a:r>
            <a:r>
              <a:rPr lang="de-DE"/>
              <a:t> </a:t>
            </a:r>
            <a:r>
              <a:rPr lang="de-DE" err="1"/>
              <a:t>going</a:t>
            </a:r>
            <a:r>
              <a:rPr lang="de-DE"/>
              <a:t> on in Baden-Württemberg.”</a:t>
            </a:r>
          </a:p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D5DB0E-A519-3646-A449-A6F34461BB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14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Unser Projekt hat </a:t>
            </a:r>
            <a:r>
              <a:rPr lang="en-US" err="1"/>
              <a:t>bereits</a:t>
            </a:r>
            <a:r>
              <a:rPr lang="en-US"/>
              <a:t> </a:t>
            </a:r>
            <a:r>
              <a:rPr lang="en-US" err="1"/>
              <a:t>erste</a:t>
            </a:r>
            <a:r>
              <a:rPr lang="en-US"/>
              <a:t> </a:t>
            </a:r>
            <a:r>
              <a:rPr lang="en-US" err="1"/>
              <a:t>konkrete</a:t>
            </a:r>
            <a:r>
              <a:rPr lang="en-US"/>
              <a:t> </a:t>
            </a:r>
            <a:r>
              <a:rPr lang="en-US" err="1"/>
              <a:t>Wirkung</a:t>
            </a:r>
            <a:r>
              <a:rPr lang="en-US"/>
              <a:t> </a:t>
            </a:r>
            <a:r>
              <a:rPr lang="en-US" err="1"/>
              <a:t>gezeigt</a:t>
            </a:r>
            <a:r>
              <a:rPr lang="en-US"/>
              <a:t>. Die Event- und </a:t>
            </a:r>
            <a:r>
              <a:rPr lang="en-US" err="1"/>
              <a:t>Newsdaten</a:t>
            </a:r>
            <a:r>
              <a:rPr lang="en-US"/>
              <a:t>, die </a:t>
            </a:r>
            <a:r>
              <a:rPr lang="en-US" err="1"/>
              <a:t>wir</a:t>
            </a:r>
            <a:r>
              <a:rPr lang="en-US"/>
              <a:t> </a:t>
            </a:r>
            <a:r>
              <a:rPr lang="en-US" err="1"/>
              <a:t>mit</a:t>
            </a:r>
            <a:r>
              <a:rPr lang="en-US"/>
              <a:t> dem Scraper </a:t>
            </a:r>
            <a:r>
              <a:rPr lang="en-US" err="1"/>
              <a:t>sammeln</a:t>
            </a:r>
            <a:r>
              <a:rPr lang="en-US"/>
              <a:t>, </a:t>
            </a:r>
            <a:r>
              <a:rPr lang="en-US" err="1"/>
              <a:t>sind</a:t>
            </a:r>
            <a:r>
              <a:rPr lang="en-US"/>
              <a:t> </a:t>
            </a:r>
            <a:r>
              <a:rPr lang="en-US" err="1"/>
              <a:t>inzwischen</a:t>
            </a:r>
            <a:r>
              <a:rPr lang="en-US"/>
              <a:t> in </a:t>
            </a:r>
            <a:r>
              <a:rPr lang="en-US" err="1"/>
              <a:t>Pitchload</a:t>
            </a:r>
            <a:r>
              <a:rPr lang="en-US"/>
              <a:t> </a:t>
            </a:r>
            <a:r>
              <a:rPr lang="en-US" err="1"/>
              <a:t>integriert</a:t>
            </a:r>
            <a:r>
              <a:rPr lang="en-US"/>
              <a:t> – das </a:t>
            </a:r>
            <a:r>
              <a:rPr lang="en-US" err="1"/>
              <a:t>heißt</a:t>
            </a:r>
            <a:r>
              <a:rPr lang="en-US"/>
              <a:t>: Start-ups </a:t>
            </a:r>
            <a:r>
              <a:rPr lang="en-US" err="1"/>
              <a:t>bekommen</a:t>
            </a:r>
            <a:r>
              <a:rPr lang="en-US"/>
              <a:t> </a:t>
            </a:r>
            <a:r>
              <a:rPr lang="en-US" err="1"/>
              <a:t>jetzt</a:t>
            </a:r>
            <a:r>
              <a:rPr lang="en-US"/>
              <a:t> auf </a:t>
            </a:r>
            <a:r>
              <a:rPr lang="en-US" err="1"/>
              <a:t>einen</a:t>
            </a:r>
            <a:r>
              <a:rPr lang="en-US"/>
              <a:t> Blick </a:t>
            </a:r>
            <a:r>
              <a:rPr lang="en-US" err="1"/>
              <a:t>relevante</a:t>
            </a:r>
            <a:r>
              <a:rPr lang="en-US"/>
              <a:t> </a:t>
            </a:r>
            <a:r>
              <a:rPr lang="en-US" err="1"/>
              <a:t>Veranstaltungen</a:t>
            </a:r>
            <a:r>
              <a:rPr lang="en-US"/>
              <a:t> und News </a:t>
            </a:r>
            <a:r>
              <a:rPr lang="en-US" err="1"/>
              <a:t>angezeigt</a:t>
            </a:r>
            <a:r>
              <a:rPr lang="en-US"/>
              <a:t>, </a:t>
            </a:r>
            <a:r>
              <a:rPr lang="en-US" err="1"/>
              <a:t>ohne</a:t>
            </a:r>
            <a:r>
              <a:rPr lang="en-US"/>
              <a:t> </a:t>
            </a:r>
            <a:r>
              <a:rPr lang="en-US" err="1"/>
              <a:t>lange</a:t>
            </a:r>
            <a:r>
              <a:rPr lang="en-US"/>
              <a:t> </a:t>
            </a:r>
            <a:r>
              <a:rPr lang="en-US" err="1"/>
              <a:t>suchen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müssen</a:t>
            </a:r>
            <a:r>
              <a:rPr lang="en-US"/>
              <a:t>.</a:t>
            </a:r>
            <a:endParaRPr lang="de-DE"/>
          </a:p>
          <a:p>
            <a:r>
              <a:rPr lang="en-US"/>
              <a:t>Damit </a:t>
            </a:r>
            <a:r>
              <a:rPr lang="en-US" err="1"/>
              <a:t>schaffen</a:t>
            </a:r>
            <a:r>
              <a:rPr lang="en-US"/>
              <a:t> </a:t>
            </a:r>
            <a:r>
              <a:rPr lang="en-US" err="1"/>
              <a:t>wir</a:t>
            </a:r>
            <a:r>
              <a:rPr lang="en-US"/>
              <a:t> </a:t>
            </a:r>
            <a:r>
              <a:rPr lang="en-US" err="1"/>
              <a:t>genau</a:t>
            </a:r>
            <a:r>
              <a:rPr lang="en-US"/>
              <a:t> das, was </a:t>
            </a:r>
            <a:r>
              <a:rPr lang="en-US" err="1"/>
              <a:t>vorher</a:t>
            </a:r>
            <a:r>
              <a:rPr lang="en-US"/>
              <a:t> </a:t>
            </a:r>
            <a:r>
              <a:rPr lang="en-US" err="1"/>
              <a:t>gefehlt</a:t>
            </a:r>
            <a:r>
              <a:rPr lang="en-US"/>
              <a:t> hat: </a:t>
            </a:r>
            <a:r>
              <a:rPr lang="en-US" err="1"/>
              <a:t>Orientierung</a:t>
            </a:r>
            <a:r>
              <a:rPr lang="en-US"/>
              <a:t>. Denn </a:t>
            </a:r>
            <a:r>
              <a:rPr lang="en-US" err="1"/>
              <a:t>gerade</a:t>
            </a:r>
            <a:r>
              <a:rPr lang="en-US"/>
              <a:t> in Baden-Württemberg </a:t>
            </a:r>
            <a:r>
              <a:rPr lang="en-US" err="1"/>
              <a:t>gibt</a:t>
            </a:r>
            <a:r>
              <a:rPr lang="en-US"/>
              <a:t> es </a:t>
            </a:r>
            <a:r>
              <a:rPr lang="en-US" err="1"/>
              <a:t>extrem</a:t>
            </a:r>
            <a:r>
              <a:rPr lang="en-US"/>
              <a:t> </a:t>
            </a:r>
            <a:r>
              <a:rPr lang="en-US" err="1"/>
              <a:t>viele</a:t>
            </a:r>
            <a:r>
              <a:rPr lang="en-US"/>
              <a:t> </a:t>
            </a:r>
            <a:r>
              <a:rPr lang="en-US" err="1"/>
              <a:t>Anbieter</a:t>
            </a:r>
            <a:r>
              <a:rPr lang="en-US"/>
              <a:t> und </a:t>
            </a:r>
            <a:r>
              <a:rPr lang="en-US" err="1"/>
              <a:t>Plattformen</a:t>
            </a:r>
            <a:r>
              <a:rPr lang="en-US"/>
              <a:t> – </a:t>
            </a:r>
            <a:r>
              <a:rPr lang="en-US" err="1"/>
              <a:t>aber</a:t>
            </a:r>
            <a:r>
              <a:rPr lang="en-US"/>
              <a:t> </a:t>
            </a:r>
            <a:r>
              <a:rPr lang="en-US" err="1"/>
              <a:t>keine</a:t>
            </a:r>
            <a:r>
              <a:rPr lang="en-US"/>
              <a:t> </a:t>
            </a:r>
            <a:r>
              <a:rPr lang="en-US" err="1"/>
              <a:t>zentrale</a:t>
            </a:r>
            <a:r>
              <a:rPr lang="en-US"/>
              <a:t> </a:t>
            </a:r>
            <a:r>
              <a:rPr lang="en-US" err="1"/>
              <a:t>Übersicht</a:t>
            </a:r>
            <a:r>
              <a:rPr lang="en-US"/>
              <a:t>. Unser Tool </a:t>
            </a:r>
            <a:r>
              <a:rPr lang="en-US" err="1"/>
              <a:t>bringt</a:t>
            </a:r>
            <a:r>
              <a:rPr lang="en-US"/>
              <a:t> </a:t>
            </a:r>
            <a:r>
              <a:rPr lang="en-US" err="1"/>
              <a:t>hier</a:t>
            </a:r>
            <a:r>
              <a:rPr lang="en-US"/>
              <a:t> Struktur rein und </a:t>
            </a:r>
            <a:r>
              <a:rPr lang="en-US" err="1"/>
              <a:t>macht</a:t>
            </a:r>
            <a:r>
              <a:rPr lang="en-US"/>
              <a:t> das </a:t>
            </a:r>
            <a:r>
              <a:rPr lang="en-US" err="1"/>
              <a:t>Angebot</a:t>
            </a:r>
            <a:r>
              <a:rPr lang="en-US"/>
              <a:t> </a:t>
            </a:r>
            <a:r>
              <a:rPr lang="en-US" err="1"/>
              <a:t>zugänglich</a:t>
            </a:r>
            <a:r>
              <a:rPr lang="en-US"/>
              <a:t>.</a:t>
            </a:r>
            <a:endParaRPr lang="de-DE"/>
          </a:p>
          <a:p>
            <a:r>
              <a:rPr lang="en-US" err="1"/>
              <a:t>Technisch</a:t>
            </a:r>
            <a:r>
              <a:rPr lang="en-US"/>
              <a:t> </a:t>
            </a:r>
            <a:r>
              <a:rPr lang="en-US" err="1"/>
              <a:t>haben</a:t>
            </a:r>
            <a:r>
              <a:rPr lang="en-US"/>
              <a:t> </a:t>
            </a:r>
            <a:r>
              <a:rPr lang="en-US" err="1"/>
              <a:t>wir</a:t>
            </a:r>
            <a:r>
              <a:rPr lang="en-US"/>
              <a:t> </a:t>
            </a:r>
            <a:r>
              <a:rPr lang="en-US" err="1"/>
              <a:t>einen</a:t>
            </a:r>
            <a:r>
              <a:rPr lang="en-US"/>
              <a:t> </a:t>
            </a:r>
            <a:r>
              <a:rPr lang="en-US" err="1"/>
              <a:t>soliden</a:t>
            </a:r>
            <a:r>
              <a:rPr lang="en-US"/>
              <a:t>, </a:t>
            </a:r>
            <a:r>
              <a:rPr lang="en-US" err="1"/>
              <a:t>wiederverwendbaren</a:t>
            </a:r>
            <a:r>
              <a:rPr lang="en-US"/>
              <a:t> Scraping-Workflow </a:t>
            </a:r>
            <a:r>
              <a:rPr lang="en-US" err="1"/>
              <a:t>aufgebaut</a:t>
            </a:r>
            <a:r>
              <a:rPr lang="en-US"/>
              <a:t>, der </a:t>
            </a:r>
            <a:r>
              <a:rPr lang="en-US" err="1"/>
              <a:t>sich</a:t>
            </a:r>
            <a:r>
              <a:rPr lang="en-US"/>
              <a:t> </a:t>
            </a:r>
            <a:r>
              <a:rPr lang="en-US" err="1"/>
              <a:t>auch</a:t>
            </a:r>
            <a:r>
              <a:rPr lang="en-US"/>
              <a:t> </a:t>
            </a:r>
            <a:r>
              <a:rPr lang="en-US" err="1"/>
              <a:t>leicht</a:t>
            </a:r>
            <a:r>
              <a:rPr lang="en-US"/>
              <a:t> auf </a:t>
            </a:r>
            <a:r>
              <a:rPr lang="en-US" err="1"/>
              <a:t>andere</a:t>
            </a:r>
            <a:r>
              <a:rPr lang="en-US"/>
              <a:t> </a:t>
            </a:r>
            <a:r>
              <a:rPr lang="en-US" err="1"/>
              <a:t>Quellen</a:t>
            </a:r>
            <a:r>
              <a:rPr lang="en-US"/>
              <a:t> </a:t>
            </a:r>
            <a:r>
              <a:rPr lang="en-US" err="1"/>
              <a:t>erweitern</a:t>
            </a:r>
            <a:r>
              <a:rPr lang="en-US"/>
              <a:t> </a:t>
            </a:r>
            <a:r>
              <a:rPr lang="en-US" err="1"/>
              <a:t>lässt</a:t>
            </a:r>
            <a:r>
              <a:rPr lang="en-US"/>
              <a:t> – </a:t>
            </a:r>
            <a:r>
              <a:rPr lang="en-US" err="1"/>
              <a:t>zum</a:t>
            </a:r>
            <a:r>
              <a:rPr lang="en-US"/>
              <a:t> </a:t>
            </a:r>
            <a:r>
              <a:rPr lang="en-US" err="1"/>
              <a:t>Beispiel</a:t>
            </a:r>
            <a:r>
              <a:rPr lang="en-US"/>
              <a:t> auf Luma </a:t>
            </a:r>
            <a:r>
              <a:rPr lang="en-US" err="1"/>
              <a:t>oder</a:t>
            </a:r>
            <a:r>
              <a:rPr lang="en-US"/>
              <a:t> </a:t>
            </a:r>
            <a:r>
              <a:rPr lang="en-US" err="1"/>
              <a:t>weitere</a:t>
            </a:r>
            <a:r>
              <a:rPr lang="en-US"/>
              <a:t> APIs.</a:t>
            </a:r>
            <a:endParaRPr lang="de-DE"/>
          </a:p>
          <a:p>
            <a:r>
              <a:rPr lang="en-US"/>
              <a:t>Und </a:t>
            </a:r>
            <a:r>
              <a:rPr lang="en-US" err="1"/>
              <a:t>wir</a:t>
            </a:r>
            <a:r>
              <a:rPr lang="en-US"/>
              <a:t> </a:t>
            </a:r>
            <a:r>
              <a:rPr lang="en-US" err="1"/>
              <a:t>sehen</a:t>
            </a:r>
            <a:r>
              <a:rPr lang="en-US"/>
              <a:t> </a:t>
            </a:r>
            <a:r>
              <a:rPr lang="en-US" err="1"/>
              <a:t>auch</a:t>
            </a:r>
            <a:r>
              <a:rPr lang="en-US"/>
              <a:t> </a:t>
            </a:r>
            <a:r>
              <a:rPr lang="en-US" err="1"/>
              <a:t>ein</a:t>
            </a:r>
            <a:r>
              <a:rPr lang="en-US"/>
              <a:t> </a:t>
            </a:r>
            <a:r>
              <a:rPr lang="en-US" err="1"/>
              <a:t>Potenzial</a:t>
            </a:r>
            <a:r>
              <a:rPr lang="en-US"/>
              <a:t> </a:t>
            </a:r>
            <a:r>
              <a:rPr lang="en-US" err="1"/>
              <a:t>über</a:t>
            </a:r>
            <a:r>
              <a:rPr lang="en-US"/>
              <a:t> das </a:t>
            </a:r>
            <a:r>
              <a:rPr lang="en-US" err="1"/>
              <a:t>reine</a:t>
            </a:r>
            <a:r>
              <a:rPr lang="en-US"/>
              <a:t> Tool </a:t>
            </a:r>
            <a:r>
              <a:rPr lang="en-US" err="1"/>
              <a:t>hinaus</a:t>
            </a:r>
            <a:r>
              <a:rPr lang="en-US"/>
              <a:t>: Das Projekt </a:t>
            </a:r>
            <a:r>
              <a:rPr lang="en-US" err="1"/>
              <a:t>kann</a:t>
            </a:r>
            <a:r>
              <a:rPr lang="en-US"/>
              <a:t> </a:t>
            </a:r>
            <a:r>
              <a:rPr lang="en-US" err="1"/>
              <a:t>zur</a:t>
            </a:r>
            <a:r>
              <a:rPr lang="en-US"/>
              <a:t> </a:t>
            </a:r>
            <a:r>
              <a:rPr lang="en-US" err="1"/>
              <a:t>zentralen</a:t>
            </a:r>
            <a:r>
              <a:rPr lang="en-US"/>
              <a:t> </a:t>
            </a:r>
            <a:r>
              <a:rPr lang="en-US" err="1"/>
              <a:t>Infrastruktur</a:t>
            </a:r>
            <a:r>
              <a:rPr lang="en-US"/>
              <a:t> für das Event-</a:t>
            </a:r>
            <a:r>
              <a:rPr lang="en-US" err="1"/>
              <a:t>Ökosystem</a:t>
            </a:r>
            <a:r>
              <a:rPr lang="en-US"/>
              <a:t> in der Region </a:t>
            </a:r>
            <a:r>
              <a:rPr lang="en-US" err="1"/>
              <a:t>werden</a:t>
            </a:r>
            <a:r>
              <a:rPr lang="en-US"/>
              <a:t> – </a:t>
            </a:r>
            <a:r>
              <a:rPr lang="en-US" err="1"/>
              <a:t>als</a:t>
            </a:r>
            <a:r>
              <a:rPr lang="en-US"/>
              <a:t> </a:t>
            </a:r>
            <a:r>
              <a:rPr lang="en-US" err="1"/>
              <a:t>Plattform</a:t>
            </a:r>
            <a:r>
              <a:rPr lang="en-US"/>
              <a:t>, die Start-ups, Hubs, </a:t>
            </a:r>
            <a:r>
              <a:rPr lang="en-US" err="1"/>
              <a:t>Hochschulen</a:t>
            </a:r>
            <a:r>
              <a:rPr lang="en-US"/>
              <a:t> und </a:t>
            </a:r>
            <a:r>
              <a:rPr lang="en-US" err="1"/>
              <a:t>Veranstalter</a:t>
            </a:r>
            <a:r>
              <a:rPr lang="en-US"/>
              <a:t> </a:t>
            </a:r>
            <a:r>
              <a:rPr lang="en-US" err="1"/>
              <a:t>miteinander</a:t>
            </a:r>
            <a:r>
              <a:rPr lang="en-US"/>
              <a:t> </a:t>
            </a:r>
            <a:r>
              <a:rPr lang="en-US" err="1"/>
              <a:t>verbindet</a:t>
            </a:r>
            <a:endParaRPr lang="de-DE" err="1"/>
          </a:p>
          <a:p>
            <a:endParaRPr lang="en-US"/>
          </a:p>
          <a:p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D5DB0E-A519-3646-A449-A6F34461BB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55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„In </a:t>
            </a:r>
            <a:r>
              <a:rPr lang="en-US" err="1"/>
              <a:t>diesem</a:t>
            </a:r>
            <a:r>
              <a:rPr lang="en-US"/>
              <a:t> Projekt haben wir viel gelernt – vor allem, wie man einen funktionierenden Scraper aufbaut. Wir haben uns intensiv mit dem Parsing von Eventseiten beschäftigt, also wie man strukturierte Infos aus unübersichtlichem HTML zieht.</a:t>
            </a:r>
            <a:endParaRPr lang="de-DE"/>
          </a:p>
          <a:p>
            <a:r>
              <a:rPr lang="en-US" err="1"/>
              <a:t>Außerdem</a:t>
            </a:r>
            <a:r>
              <a:rPr lang="en-US"/>
              <a:t> </a:t>
            </a:r>
            <a:r>
              <a:rPr lang="en-US" err="1"/>
              <a:t>haben</a:t>
            </a:r>
            <a:r>
              <a:rPr lang="en-US"/>
              <a:t> </a:t>
            </a:r>
            <a:r>
              <a:rPr lang="en-US" err="1"/>
              <a:t>wir</a:t>
            </a:r>
            <a:r>
              <a:rPr lang="en-US"/>
              <a:t> </a:t>
            </a:r>
            <a:r>
              <a:rPr lang="en-US" err="1"/>
              <a:t>erste</a:t>
            </a:r>
            <a:r>
              <a:rPr lang="en-US"/>
              <a:t> </a:t>
            </a:r>
            <a:r>
              <a:rPr lang="en-US" err="1"/>
              <a:t>Erfahrungen</a:t>
            </a:r>
            <a:r>
              <a:rPr lang="en-US"/>
              <a:t> </a:t>
            </a:r>
            <a:r>
              <a:rPr lang="en-US" err="1"/>
              <a:t>mit</a:t>
            </a:r>
            <a:r>
              <a:rPr lang="en-US"/>
              <a:t> der </a:t>
            </a:r>
            <a:r>
              <a:rPr lang="en-US" err="1"/>
              <a:t>Einbindung</a:t>
            </a:r>
            <a:r>
              <a:rPr lang="en-US"/>
              <a:t> von LLMs </a:t>
            </a:r>
            <a:r>
              <a:rPr lang="en-US" err="1"/>
              <a:t>gesammelt</a:t>
            </a:r>
            <a:r>
              <a:rPr lang="en-US"/>
              <a:t> – </a:t>
            </a:r>
            <a:r>
              <a:rPr lang="en-US" err="1"/>
              <a:t>zum</a:t>
            </a:r>
            <a:r>
              <a:rPr lang="en-US"/>
              <a:t> </a:t>
            </a:r>
            <a:r>
              <a:rPr lang="en-US" err="1"/>
              <a:t>Beispiel</a:t>
            </a:r>
            <a:r>
              <a:rPr lang="en-US"/>
              <a:t> für die </a:t>
            </a:r>
            <a:r>
              <a:rPr lang="en-US" err="1"/>
              <a:t>automatische</a:t>
            </a:r>
            <a:r>
              <a:rPr lang="en-US"/>
              <a:t> </a:t>
            </a:r>
            <a:r>
              <a:rPr lang="en-US" err="1"/>
              <a:t>Kategorisierung</a:t>
            </a:r>
            <a:r>
              <a:rPr lang="en-US"/>
              <a:t> von News </a:t>
            </a:r>
            <a:r>
              <a:rPr lang="en-US" err="1"/>
              <a:t>oder</a:t>
            </a:r>
            <a:r>
              <a:rPr lang="en-US"/>
              <a:t> </a:t>
            </a:r>
            <a:r>
              <a:rPr lang="en-US" err="1"/>
              <a:t>zur</a:t>
            </a:r>
            <a:r>
              <a:rPr lang="en-US"/>
              <a:t> </a:t>
            </a:r>
            <a:r>
              <a:rPr lang="en-US" err="1"/>
              <a:t>Vereinfachung</a:t>
            </a:r>
            <a:r>
              <a:rPr lang="en-US"/>
              <a:t> von </a:t>
            </a:r>
            <a:r>
              <a:rPr lang="en-US" err="1"/>
              <a:t>Texten</a:t>
            </a:r>
            <a:r>
              <a:rPr lang="en-US"/>
              <a:t>.</a:t>
            </a:r>
          </a:p>
          <a:p>
            <a:r>
              <a:rPr lang="en-US"/>
              <a:t>Ein </a:t>
            </a:r>
            <a:r>
              <a:rPr lang="en-US" err="1"/>
              <a:t>wichtiges</a:t>
            </a:r>
            <a:r>
              <a:rPr lang="en-US"/>
              <a:t> </a:t>
            </a:r>
            <a:r>
              <a:rPr lang="en-US" err="1"/>
              <a:t>technisches</a:t>
            </a:r>
            <a:r>
              <a:rPr lang="en-US"/>
              <a:t> Learning war die </a:t>
            </a:r>
            <a:r>
              <a:rPr lang="en-US" err="1"/>
              <a:t>saubere</a:t>
            </a:r>
            <a:r>
              <a:rPr lang="en-US"/>
              <a:t> </a:t>
            </a:r>
            <a:r>
              <a:rPr lang="en-US" err="1"/>
              <a:t>Trennung</a:t>
            </a:r>
            <a:r>
              <a:rPr lang="en-US"/>
              <a:t> von Frontend und Backend. Das hat </a:t>
            </a:r>
            <a:r>
              <a:rPr lang="en-US" err="1"/>
              <a:t>uns</a:t>
            </a:r>
            <a:r>
              <a:rPr lang="en-US"/>
              <a:t> </a:t>
            </a:r>
            <a:r>
              <a:rPr lang="en-US" err="1"/>
              <a:t>geholfen</a:t>
            </a:r>
            <a:r>
              <a:rPr lang="en-US"/>
              <a:t>, </a:t>
            </a:r>
            <a:r>
              <a:rPr lang="en-US" err="1"/>
              <a:t>effizienter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arbeiten</a:t>
            </a:r>
            <a:r>
              <a:rPr lang="en-US"/>
              <a:t> und </a:t>
            </a:r>
            <a:r>
              <a:rPr lang="en-US" err="1"/>
              <a:t>klarere</a:t>
            </a:r>
            <a:r>
              <a:rPr lang="en-US"/>
              <a:t> </a:t>
            </a:r>
            <a:r>
              <a:rPr lang="en-US" err="1"/>
              <a:t>Zuständigkeiten</a:t>
            </a:r>
            <a:r>
              <a:rPr lang="en-US"/>
              <a:t> </a:t>
            </a:r>
            <a:r>
              <a:rPr lang="en-US" err="1"/>
              <a:t>im</a:t>
            </a:r>
            <a:r>
              <a:rPr lang="en-US"/>
              <a:t> Team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haben</a:t>
            </a:r>
            <a:r>
              <a:rPr lang="en-US"/>
              <a:t>.</a:t>
            </a:r>
          </a:p>
          <a:p>
            <a:r>
              <a:rPr lang="en-US"/>
              <a:t>Als </a:t>
            </a:r>
            <a:r>
              <a:rPr lang="en-US" err="1"/>
              <a:t>nächstes</a:t>
            </a:r>
            <a:r>
              <a:rPr lang="en-US"/>
              <a:t> </a:t>
            </a:r>
            <a:r>
              <a:rPr lang="en-US" err="1"/>
              <a:t>wollen</a:t>
            </a:r>
            <a:r>
              <a:rPr lang="en-US"/>
              <a:t> </a:t>
            </a:r>
            <a:r>
              <a:rPr lang="en-US" err="1"/>
              <a:t>wir</a:t>
            </a:r>
            <a:r>
              <a:rPr lang="en-US"/>
              <a:t> Luma </a:t>
            </a:r>
            <a:r>
              <a:rPr lang="en-US" err="1"/>
              <a:t>als</a:t>
            </a:r>
            <a:r>
              <a:rPr lang="en-US"/>
              <a:t> </a:t>
            </a:r>
            <a:r>
              <a:rPr lang="en-US" err="1"/>
              <a:t>weitere</a:t>
            </a:r>
            <a:r>
              <a:rPr lang="en-US"/>
              <a:t> </a:t>
            </a:r>
            <a:r>
              <a:rPr lang="en-US" err="1"/>
              <a:t>Eventquelle</a:t>
            </a:r>
            <a:r>
              <a:rPr lang="en-US"/>
              <a:t> </a:t>
            </a:r>
            <a:r>
              <a:rPr lang="en-US" err="1"/>
              <a:t>einbinden</a:t>
            </a:r>
            <a:r>
              <a:rPr lang="en-US"/>
              <a:t> und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Nominatim</a:t>
            </a:r>
            <a:r>
              <a:rPr lang="en-US"/>
              <a:t> </a:t>
            </a:r>
            <a:r>
              <a:rPr lang="en-US" err="1"/>
              <a:t>eine</a:t>
            </a:r>
            <a:r>
              <a:rPr lang="en-US"/>
              <a:t> </a:t>
            </a:r>
            <a:r>
              <a:rPr lang="en-US" err="1"/>
              <a:t>Geolokalisierung</a:t>
            </a:r>
            <a:r>
              <a:rPr lang="en-US"/>
              <a:t> </a:t>
            </a:r>
            <a:r>
              <a:rPr lang="en-US" err="1"/>
              <a:t>ermöglichen</a:t>
            </a:r>
            <a:r>
              <a:rPr lang="en-US"/>
              <a:t> – </a:t>
            </a:r>
            <a:r>
              <a:rPr lang="en-US" err="1"/>
              <a:t>damit</a:t>
            </a:r>
            <a:r>
              <a:rPr lang="en-US"/>
              <a:t> </a:t>
            </a:r>
            <a:r>
              <a:rPr lang="en-US" err="1"/>
              <a:t>wir</a:t>
            </a:r>
            <a:r>
              <a:rPr lang="en-US"/>
              <a:t> Events </a:t>
            </a:r>
            <a:r>
              <a:rPr lang="en-US" err="1"/>
              <a:t>noch</a:t>
            </a:r>
            <a:r>
              <a:rPr lang="en-US"/>
              <a:t> </a:t>
            </a:r>
            <a:r>
              <a:rPr lang="en-US" err="1"/>
              <a:t>genauer</a:t>
            </a:r>
            <a:r>
              <a:rPr lang="en-US"/>
              <a:t> auf der Karte </a:t>
            </a:r>
            <a:r>
              <a:rPr lang="en-US" err="1"/>
              <a:t>darstellen</a:t>
            </a:r>
            <a:r>
              <a:rPr lang="en-US"/>
              <a:t> </a:t>
            </a:r>
            <a:r>
              <a:rPr lang="en-US" err="1"/>
              <a:t>können</a:t>
            </a:r>
            <a:r>
              <a:rPr lang="en-US"/>
              <a:t>.</a:t>
            </a:r>
          </a:p>
          <a:p>
            <a:endParaRPr lang="en-US">
              <a:latin typeface="Aptos"/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D5DB0E-A519-3646-A449-A6F34461BBD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79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86E895-D833-0B2F-08B1-1C48449AD4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64EF70C-C601-E1D9-26BB-F0FD79B83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062144F-9967-3F9E-66CF-97920261A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B0F20-38D2-BD4A-BFDE-C8A08A385E82}" type="datetime1">
              <a:rPr lang="de-DE" smtClean="0"/>
              <a:t>25.04.2025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F4BF3A-01AD-D18B-3810-10CFFC231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BEBB76-F0BD-99B7-3776-E6E6FB205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353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40114D-3394-30B1-2607-B08FCDF65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971DFE4-C333-0D2A-B836-EDDF3D72F0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F48EC7-5B43-C7FC-A9BD-A94390C6F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9E26C-FE18-214B-B967-A5F419375B3F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5E92CEB-D3EA-1AF7-872D-5FF6740A1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93B6005C-21ED-3AB4-926C-35D604E10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4814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5F82359-9F16-324C-4988-F3B74C2F51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0F5FC23-564B-C404-2E39-9B5F3956FA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D522CB-40C0-6B8A-0DDF-745F68551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70CA-D736-FA45-8C7A-0AF34B4141BC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93DDAD-8144-E2BA-015F-18DBB6DDC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B1E4C8B8-89C2-CBF6-26CE-D89708134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14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CFEF23-2050-6954-C450-2499E4A1B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997BBB-B821-C7DD-D80A-C5A43478E3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4D1033-F65E-3563-3A25-27F377117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70DE9-19D8-814C-A4D5-629EE04D0507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8056D5-4463-5BF1-94BC-E3E639C1F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BCA92936-8EC3-5355-09E0-BB84F315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8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DC9D1B-0252-EC7E-CC69-118FC9F0E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87F3BA6-322A-D20B-2B0B-1075C9CF9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910E448-C243-F671-0DAD-C80ADA70B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CABA7-7846-0047-8004-8C8E3C44C704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8557D4-4DD0-53E6-1A25-9B0CF1F69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1928520F-31F9-60BF-8C0C-5BD018F49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093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4D8414-8D9F-878C-AC50-8AACD37B7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09E8A8-1D64-BF0D-0C1D-0D2CC3C0B8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9D1A38A-7E6C-6D66-12C5-BA17F97063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0483400-A53E-2A53-CD5C-5EDA7B485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B67AA-E4CF-0441-9D12-88FD1E4CFAB8}" type="datetime1">
              <a:rPr lang="de-DE" smtClean="0"/>
              <a:t>25.04.2025</a:t>
            </a:fld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5E0DA52-ECB9-89B3-DA9A-C6F619DAD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7C82C0CC-EE84-D347-67C5-4381C3002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733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A76C12-1EDC-4B8D-6E92-9C5D78290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A0B909-2A64-AF05-5902-FE1CBF170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B1C9170-84B6-CE70-04C9-B0B1A0A58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37C3EE3-B214-3258-D2FB-29DA18CE8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267B1E3-4D8F-9DBC-D02E-7795E68B72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19F42A9-086A-7F09-589A-B2A28EC6D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D22FF-01C2-3143-B746-58163EEB77C8}" type="datetime1">
              <a:rPr lang="de-DE" smtClean="0"/>
              <a:t>25.04.2025</a:t>
            </a:fld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52A7433-6CD3-CD9F-7E01-E53E1AAE4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D710C5FF-6AAD-DEBC-FFB3-DCDCF589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899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8FBC90-BF43-3CB4-4920-9212CDFFC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D73CE56-22AA-A0A5-D915-73ACD924D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39D9B-DC90-2B4A-A5CC-FD7B3541A02B}" type="datetime1">
              <a:rPr lang="de-DE" smtClean="0"/>
              <a:t>25.04.2025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4053CF6-D40C-D3F2-3823-D0B8F4069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75984889-5887-7A9C-8A19-3E785CA51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675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5CA55C5-C5D5-4F5D-1FE1-7BC4C173A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24730-F4C6-1D48-B42E-EA638081AADA}" type="datetime1">
              <a:rPr lang="de-DE" smtClean="0"/>
              <a:t>25.04.2025</a:t>
            </a:fld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47CDB18-0202-533D-8447-8BFB572B8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628A78-FCA2-F3F4-4334-509AA0714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215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11A94C-1283-0E16-DF22-6CD5794EA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A3CFB9-A7F8-132F-5683-202485779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C0DCB48-1FD2-C8D9-B1A0-E49312B34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B6D31C2-CA0C-9DBC-49E2-DDF37A2E2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2E9B-3D25-544A-960F-BD9745D6F569}" type="datetime1">
              <a:rPr lang="de-DE" smtClean="0"/>
              <a:t>25.04.2025</a:t>
            </a:fld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11C2803-CFD2-B1CD-95E6-88D5F80B0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FBF9E31C-BFAF-4339-869C-B93FDF80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084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3A3A36-92F7-A41B-79C4-A861BEEC9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68D2AB5-4ABD-A302-810E-A7429A0F8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EBE730F-9DA8-05A5-7FC7-D63253640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1C7DD71-B462-C269-DA61-FFD424189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6AA6-36EA-4649-8D2D-5503E1CD899F}" type="datetime1">
              <a:rPr lang="de-DE" smtClean="0"/>
              <a:t>25.04.2025</a:t>
            </a:fld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470D6F5-09B8-C855-B444-C37ED8A17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10D72D6F-F8B4-6AF7-3045-73D957067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7121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2A33946-FA05-5584-A21C-7E189F158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2B7BCE-4BF2-5D23-BE8D-B3621DD28A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20B66B-2409-B1E4-FA6A-133ACD5EB9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7C9BB-5420-0945-A4E5-3EF8C77CF55F}" type="datetime1">
              <a:rPr lang="de-DE" smtClean="0"/>
              <a:t>25.04.2025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2E6F775-B88C-FD36-7498-A859957AD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err="1">
                <a:solidFill>
                  <a:srgbClr val="FF5E30"/>
                </a:solidFill>
              </a:rPr>
              <a:t>FoundUp</a:t>
            </a:r>
            <a:endParaRPr lang="en-US">
              <a:solidFill>
                <a:srgbClr val="FF5E30"/>
              </a:solidFill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B5307D-0A75-C430-3656-53EC78DB8A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9CE6EE-044E-BC45-A3AA-C99B5F604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092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jpe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11" Type="http://schemas.openxmlformats.org/officeDocument/2006/relationships/image" Target="../media/image22.png"/><Relationship Id="rId5" Type="http://schemas.openxmlformats.org/officeDocument/2006/relationships/image" Target="../media/image17.png"/><Relationship Id="rId10" Type="http://schemas.openxmlformats.org/officeDocument/2006/relationships/image" Target="../media/image21.png"/><Relationship Id="rId4" Type="http://schemas.openxmlformats.org/officeDocument/2006/relationships/image" Target="../media/image16.png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6D914E-7BC2-DFE3-7017-C147D287B8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err="1">
                <a:solidFill>
                  <a:srgbClr val="8B63B0"/>
                </a:solidFill>
              </a:rPr>
              <a:t>FoundUp</a:t>
            </a:r>
            <a:br>
              <a:rPr lang="en-US">
                <a:solidFill>
                  <a:srgbClr val="8B63B0"/>
                </a:solidFill>
              </a:rPr>
            </a:br>
            <a:r>
              <a:rPr lang="de-DE" sz="2000" i="1"/>
              <a:t>Building a </a:t>
            </a:r>
            <a:r>
              <a:rPr lang="de-DE" sz="2000" i="1" err="1"/>
              <a:t>unified</a:t>
            </a:r>
            <a:r>
              <a:rPr lang="de-DE" sz="2000" i="1"/>
              <a:t> </a:t>
            </a:r>
            <a:r>
              <a:rPr lang="de-DE" sz="2000" i="1" err="1"/>
              <a:t>event</a:t>
            </a:r>
            <a:r>
              <a:rPr lang="de-DE" sz="2000" i="1"/>
              <a:t> </a:t>
            </a:r>
            <a:r>
              <a:rPr lang="de-DE" sz="2000" i="1" err="1"/>
              <a:t>data</a:t>
            </a:r>
            <a:r>
              <a:rPr lang="de-DE" sz="2000" i="1"/>
              <a:t> </a:t>
            </a:r>
            <a:r>
              <a:rPr lang="de-DE" sz="2000" i="1" err="1"/>
              <a:t>pipeline</a:t>
            </a:r>
            <a:r>
              <a:rPr lang="de-DE" sz="2000" i="1"/>
              <a:t> </a:t>
            </a:r>
            <a:r>
              <a:rPr lang="de-DE" sz="2000" i="1" err="1"/>
              <a:t>for</a:t>
            </a:r>
            <a:r>
              <a:rPr lang="de-DE" sz="2000" i="1"/>
              <a:t> </a:t>
            </a:r>
            <a:r>
              <a:rPr lang="de-DE" sz="2000" i="1" err="1"/>
              <a:t>the</a:t>
            </a:r>
            <a:r>
              <a:rPr lang="de-DE" sz="2000" i="1"/>
              <a:t> Baden-Württemberg </a:t>
            </a:r>
            <a:r>
              <a:rPr lang="de-DE" sz="2000" i="1" err="1"/>
              <a:t>startup</a:t>
            </a:r>
            <a:r>
              <a:rPr lang="de-DE" sz="2000" i="1"/>
              <a:t> </a:t>
            </a:r>
            <a:r>
              <a:rPr lang="de-DE" sz="2000" i="1" err="1"/>
              <a:t>ecosystem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797DF12-3133-E509-086F-6E2EDE26A0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r>
              <a:rPr lang="en-US" sz="1800"/>
              <a:t>Damian Ziemann, Jana Bröckel, Jana Schäfer</a:t>
            </a:r>
          </a:p>
        </p:txBody>
      </p:sp>
    </p:spTree>
    <p:extLst>
      <p:ext uri="{BB962C8B-B14F-4D97-AF65-F5344CB8AC3E}">
        <p14:creationId xmlns:p14="http://schemas.microsoft.com/office/powerpoint/2010/main" val="3414111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2DD01-93DF-6818-7950-6CB1FBF2C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CD141F-BB4F-FBDF-DE4A-0F49EB519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/>
              <a:t>Q&amp;A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50B50F-5B57-41E5-6103-DF12CEB91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70DE9-19D8-814C-A4D5-629EE04D0507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325790-0650-7EF2-85C0-827633075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9</a:t>
            </a:fld>
            <a:endParaRPr lang="en-US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2378EEC7-2633-B146-1ABC-9088913A8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FoundUp</a:t>
            </a:r>
            <a:endParaRPr lang="en-US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404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64ACBF-2802-4090-7229-306E041EA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7E244-EE44-9D98-93C2-B8E684E93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&amp; Motivation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01AFAA-261B-80B1-8BF2-C264005CD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70DE9-19D8-814C-A4D5-629EE04D0507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A3EA2E-9B46-B98B-D984-76540A648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1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27553B6-E72A-B27F-5A22-5AE1F6CC5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7104" y="4313160"/>
            <a:ext cx="2350191" cy="720000"/>
          </a:xfrm>
          <a:prstGeom prst="rect">
            <a:avLst/>
          </a:prstGeom>
        </p:spPr>
      </p:pic>
      <p:pic>
        <p:nvPicPr>
          <p:cNvPr id="1026" name="Picture 2" descr="Community Event #12 – KI Salon">
            <a:extLst>
              <a:ext uri="{FF2B5EF4-FFF2-40B4-BE49-F238E27FC236}">
                <a16:creationId xmlns:a16="http://schemas.microsoft.com/office/drawing/2014/main" id="{932DD3EB-5804-C202-B22F-BEFA41191E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0" t="36913" r="8293" b="38366"/>
          <a:stretch/>
        </p:blipFill>
        <p:spPr bwMode="auto">
          <a:xfrm>
            <a:off x="7390299" y="592439"/>
            <a:ext cx="244060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Grafik 11" descr="Ein Bild, das Text, Schrift, Grafiken, Screenshot enthält.&#10;&#10;KI-generierte Inhalte können fehlerhaft sein.">
            <a:extLst>
              <a:ext uri="{FF2B5EF4-FFF2-40B4-BE49-F238E27FC236}">
                <a16:creationId xmlns:a16="http://schemas.microsoft.com/office/drawing/2014/main" id="{9ED9043F-68AA-3951-C77B-491768C55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4503" y="1563065"/>
            <a:ext cx="2306249" cy="720000"/>
          </a:xfrm>
          <a:prstGeom prst="rect">
            <a:avLst/>
          </a:prstGeom>
        </p:spPr>
      </p:pic>
      <p:pic>
        <p:nvPicPr>
          <p:cNvPr id="1032" name="Picture 8" descr="Welcome to START-UP-LÄND“: Die Start-up-Szene Baden-Württembergs trifft  sich zum Highlight-Event der Landeskampagne Start-up BW in Stuttgart:  Ministerium für Wirtschaft, Arbeit und Tourismus Baden-Württemberg">
            <a:extLst>
              <a:ext uri="{FF2B5EF4-FFF2-40B4-BE49-F238E27FC236}">
                <a16:creationId xmlns:a16="http://schemas.microsoft.com/office/drawing/2014/main" id="{893E3694-FE5C-7388-17C1-8EB0E62C9F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4" t="19425" r="5063" b="19370"/>
          <a:stretch/>
        </p:blipFill>
        <p:spPr bwMode="auto">
          <a:xfrm>
            <a:off x="341561" y="3483520"/>
            <a:ext cx="1907436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Q-Summit 2023 an der Universität Mannheim | Start-up BW">
            <a:extLst>
              <a:ext uri="{FF2B5EF4-FFF2-40B4-BE49-F238E27FC236}">
                <a16:creationId xmlns:a16="http://schemas.microsoft.com/office/drawing/2014/main" id="{05B7A83F-420E-1977-F9FB-697952743E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76" b="14144"/>
          <a:stretch/>
        </p:blipFill>
        <p:spPr bwMode="auto">
          <a:xfrm>
            <a:off x="3624354" y="5545198"/>
            <a:ext cx="1891251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ransfercenter (TRACES) | Universität Stuttgart">
            <a:extLst>
              <a:ext uri="{FF2B5EF4-FFF2-40B4-BE49-F238E27FC236}">
                <a16:creationId xmlns:a16="http://schemas.microsoft.com/office/drawing/2014/main" id="{51955C23-AD55-2C8D-6FEF-4A6DD5723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744" y="5405684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afik 13" descr="Ein Bild, das Text, Schrift, Symbol, Logo enthält.&#10;&#10;KI-generierte Inhalte können fehlerhaft sein.">
            <a:extLst>
              <a:ext uri="{FF2B5EF4-FFF2-40B4-BE49-F238E27FC236}">
                <a16:creationId xmlns:a16="http://schemas.microsoft.com/office/drawing/2014/main" id="{FB22B395-02EE-546F-D3B3-94768469ED3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82195" y="3073873"/>
            <a:ext cx="1681607" cy="593508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0E85C1BE-67F5-6989-E187-58EBA94E301E}"/>
              </a:ext>
            </a:extLst>
          </p:cNvPr>
          <p:cNvSpPr txBox="1"/>
          <p:nvPr/>
        </p:nvSpPr>
        <p:spPr>
          <a:xfrm>
            <a:off x="4936866" y="3428020"/>
            <a:ext cx="23182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i="1" err="1"/>
              <a:t>Pitchload</a:t>
            </a:r>
            <a:endParaRPr lang="en-US" b="1" i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5FC0F4B-8EF3-980F-0653-766C02DF51DC}"/>
              </a:ext>
            </a:extLst>
          </p:cNvPr>
          <p:cNvCxnSpPr>
            <a:cxnSpLocks/>
          </p:cNvCxnSpPr>
          <p:nvPr/>
        </p:nvCxnSpPr>
        <p:spPr>
          <a:xfrm>
            <a:off x="2877905" y="2428020"/>
            <a:ext cx="419447" cy="726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F30F901D-09FF-2EC8-C4B0-EEF15D8B1410}"/>
              </a:ext>
            </a:extLst>
          </p:cNvPr>
          <p:cNvCxnSpPr>
            <a:cxnSpLocks/>
          </p:cNvCxnSpPr>
          <p:nvPr/>
        </p:nvCxnSpPr>
        <p:spPr>
          <a:xfrm flipV="1">
            <a:off x="2434425" y="3788020"/>
            <a:ext cx="653203" cy="554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F1211A88-A1F5-DDF7-95F4-DCDAC672EBEE}"/>
              </a:ext>
            </a:extLst>
          </p:cNvPr>
          <p:cNvCxnSpPr>
            <a:cxnSpLocks/>
          </p:cNvCxnSpPr>
          <p:nvPr/>
        </p:nvCxnSpPr>
        <p:spPr>
          <a:xfrm flipV="1">
            <a:off x="4350880" y="4313160"/>
            <a:ext cx="711626" cy="11167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A573CC03-B56B-52E2-120A-5A1738678C75}"/>
              </a:ext>
            </a:extLst>
          </p:cNvPr>
          <p:cNvCxnSpPr>
            <a:cxnSpLocks/>
          </p:cNvCxnSpPr>
          <p:nvPr/>
        </p:nvCxnSpPr>
        <p:spPr>
          <a:xfrm flipH="1" flipV="1">
            <a:off x="6963909" y="4335726"/>
            <a:ext cx="582439" cy="10192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115E69ED-C3A6-829F-2C9C-AB8E0796D2A6}"/>
              </a:ext>
            </a:extLst>
          </p:cNvPr>
          <p:cNvCxnSpPr>
            <a:cxnSpLocks/>
          </p:cNvCxnSpPr>
          <p:nvPr/>
        </p:nvCxnSpPr>
        <p:spPr>
          <a:xfrm flipH="1" flipV="1">
            <a:off x="7364744" y="4148020"/>
            <a:ext cx="1227068" cy="5251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038" name="Picture 14" descr="New Eventbrite Logo PNG (Free Download)">
            <a:extLst>
              <a:ext uri="{FF2B5EF4-FFF2-40B4-BE49-F238E27FC236}">
                <a16:creationId xmlns:a16="http://schemas.microsoft.com/office/drawing/2014/main" id="{A1A81C5C-3C6D-9A6A-A5D6-BEAB67B15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603" y="3179481"/>
            <a:ext cx="830997" cy="83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DC683499-F492-99D7-FC74-A673F6741C71}"/>
              </a:ext>
            </a:extLst>
          </p:cNvPr>
          <p:cNvCxnSpPr>
            <a:cxnSpLocks/>
          </p:cNvCxnSpPr>
          <p:nvPr/>
        </p:nvCxnSpPr>
        <p:spPr>
          <a:xfrm>
            <a:off x="4154260" y="3793609"/>
            <a:ext cx="678132" cy="49909"/>
          </a:xfrm>
          <a:prstGeom prst="straightConnector1">
            <a:avLst/>
          </a:prstGeom>
          <a:ln w="28575">
            <a:solidFill>
              <a:srgbClr val="8B63B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040" name="Picture 16" descr="Luma — Delightful Events – SCRNSHTS">
            <a:extLst>
              <a:ext uri="{FF2B5EF4-FFF2-40B4-BE49-F238E27FC236}">
                <a16:creationId xmlns:a16="http://schemas.microsoft.com/office/drawing/2014/main" id="{09B505C0-F9C5-F278-4851-7B55D43C0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8278" y="2327692"/>
            <a:ext cx="728732" cy="72873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0500DB75-C21A-D321-F1A8-D65536CB9679}"/>
              </a:ext>
            </a:extLst>
          </p:cNvPr>
          <p:cNvCxnSpPr>
            <a:cxnSpLocks/>
          </p:cNvCxnSpPr>
          <p:nvPr/>
        </p:nvCxnSpPr>
        <p:spPr>
          <a:xfrm flipH="1">
            <a:off x="7223122" y="3018815"/>
            <a:ext cx="655252" cy="451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629DF9F7-0F2C-2F81-3BD6-29474AA07825}"/>
              </a:ext>
            </a:extLst>
          </p:cNvPr>
          <p:cNvCxnSpPr>
            <a:cxnSpLocks/>
          </p:cNvCxnSpPr>
          <p:nvPr/>
        </p:nvCxnSpPr>
        <p:spPr>
          <a:xfrm flipH="1">
            <a:off x="8411269" y="1406292"/>
            <a:ext cx="78723" cy="8342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5012C1C6-4CB2-2283-BD85-9CE79FC1FC88}"/>
              </a:ext>
            </a:extLst>
          </p:cNvPr>
          <p:cNvCxnSpPr>
            <a:cxnSpLocks/>
          </p:cNvCxnSpPr>
          <p:nvPr/>
        </p:nvCxnSpPr>
        <p:spPr>
          <a:xfrm flipH="1" flipV="1">
            <a:off x="8806913" y="2692058"/>
            <a:ext cx="1408933" cy="2979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25" name="Fußzeilenplatzhalter 4">
            <a:extLst>
              <a:ext uri="{FF2B5EF4-FFF2-40B4-BE49-F238E27FC236}">
                <a16:creationId xmlns:a16="http://schemas.microsoft.com/office/drawing/2014/main" id="{D21EBEDB-CACD-411C-7852-09AE4B8A0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FoundUp</a:t>
            </a:r>
            <a:endParaRPr lang="en-US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1BCDEC0E-8B08-60EB-EE26-E2B8CECC4AF4}"/>
              </a:ext>
            </a:extLst>
          </p:cNvPr>
          <p:cNvSpPr/>
          <p:nvPr/>
        </p:nvSpPr>
        <p:spPr>
          <a:xfrm>
            <a:off x="3165901" y="3137779"/>
            <a:ext cx="914400" cy="914400"/>
          </a:xfrm>
          <a:prstGeom prst="ellipse">
            <a:avLst/>
          </a:prstGeom>
          <a:noFill/>
          <a:ln w="38100">
            <a:solidFill>
              <a:srgbClr val="8B63B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462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8BCC-55C0-A4EF-217E-FD5271EC2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92" y="3498"/>
            <a:ext cx="12199088" cy="1325563"/>
          </a:xfrm>
        </p:spPr>
        <p:txBody>
          <a:bodyPr/>
          <a:lstStyle/>
          <a:p>
            <a:pPr algn="ctr"/>
            <a:r>
              <a:rPr lang="en-GB"/>
              <a:t>Key Features - News</a:t>
            </a:r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261E03D-5746-B7B2-CABD-D15A0806D2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8506" y="1170251"/>
            <a:ext cx="9601172" cy="497127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E553A-513B-2D39-524F-7D99BDF82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70DE9-19D8-814C-A4D5-629EE04D0507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2BCC17-A17C-FE38-D004-F1AC5FA62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2</a:t>
            </a:fld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41A4F51-6425-F096-F16A-98EBC43F0A5E}"/>
              </a:ext>
            </a:extLst>
          </p:cNvPr>
          <p:cNvSpPr/>
          <p:nvPr/>
        </p:nvSpPr>
        <p:spPr>
          <a:xfrm rot="2700000">
            <a:off x="868103" y="3676330"/>
            <a:ext cx="837009" cy="332146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A59B424-DE97-A25E-167F-AA0AE30AEF59}"/>
              </a:ext>
            </a:extLst>
          </p:cNvPr>
          <p:cNvSpPr/>
          <p:nvPr/>
        </p:nvSpPr>
        <p:spPr>
          <a:xfrm rot="2400000">
            <a:off x="1065026" y="2407494"/>
            <a:ext cx="813229" cy="329164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333A585-0A66-2328-AC50-AAF506552A89}"/>
              </a:ext>
            </a:extLst>
          </p:cNvPr>
          <p:cNvSpPr/>
          <p:nvPr/>
        </p:nvSpPr>
        <p:spPr>
          <a:xfrm>
            <a:off x="589046" y="1367388"/>
            <a:ext cx="929405" cy="387252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" name="Fußzeilenplatzhalter 4">
            <a:extLst>
              <a:ext uri="{FF2B5EF4-FFF2-40B4-BE49-F238E27FC236}">
                <a16:creationId xmlns:a16="http://schemas.microsoft.com/office/drawing/2014/main" id="{98241DA3-55BF-47B0-1017-FC15BC08F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FoundUp</a:t>
            </a:r>
            <a:endParaRPr lang="en-US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178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42CBF-ECEE-A468-0DA2-19B804DCA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147B2-55D7-0B40-2B89-1520E7D36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92" y="3498"/>
            <a:ext cx="12181667" cy="1325563"/>
          </a:xfrm>
        </p:spPr>
        <p:txBody>
          <a:bodyPr/>
          <a:lstStyle/>
          <a:p>
            <a:pPr algn="ctr"/>
            <a:r>
              <a:rPr lang="en-GB"/>
              <a:t>Key Features - Map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663A6BA-F9D9-DF51-CF5F-A86B977C17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1409" y="1143369"/>
            <a:ext cx="9820319" cy="504245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32D5A-F240-C2FE-B87B-1F3DA1639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70DE9-19D8-814C-A4D5-629EE04D0507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84D33-EBCF-5D3D-6515-16B426830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3</a:t>
            </a:fld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70B9B30-938B-6E09-14AC-F16412BCCA53}"/>
              </a:ext>
            </a:extLst>
          </p:cNvPr>
          <p:cNvSpPr/>
          <p:nvPr/>
        </p:nvSpPr>
        <p:spPr>
          <a:xfrm>
            <a:off x="4407371" y="2643462"/>
            <a:ext cx="837009" cy="345432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22568C2B-94C6-3F69-AEAA-FA743756B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FoundUp</a:t>
            </a:r>
            <a:endParaRPr lang="en-US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318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8B32A-F665-3210-297D-43DEF250B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92" y="3498"/>
            <a:ext cx="12181667" cy="1325563"/>
          </a:xfrm>
        </p:spPr>
        <p:txBody>
          <a:bodyPr/>
          <a:lstStyle/>
          <a:p>
            <a:pPr algn="ctr"/>
            <a:r>
              <a:rPr lang="en-GB">
                <a:latin typeface="TW Cen MT"/>
              </a:rPr>
              <a:t>Key Features - List</a:t>
            </a:r>
            <a:endParaRPr lang="en-GB">
              <a:solidFill>
                <a:srgbClr val="000000"/>
              </a:solidFill>
              <a:latin typeface="TW Cen MT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157AA13-D37C-BAAC-5EA8-42E7BFCD7A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2902" y="1196532"/>
            <a:ext cx="9806195" cy="515764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81C4C-F5BF-4C32-4B1D-056DAB66C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70DE9-19D8-814C-A4D5-629EE04D0507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A9B40-D455-1E4F-8B34-9E2652F47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4</a:t>
            </a:fld>
            <a:endParaRPr lang="en-US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DC3CE08-7212-5F2D-E6D6-F9A8CD8D1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FoundUp</a:t>
            </a:r>
            <a:endParaRPr lang="en-US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032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3BD7F-C680-F8AD-896E-6279EECEC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1F1B76-5A9A-59FC-976F-1908C5E5A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Flow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A2CC71-BD18-47A9-EEBB-41AEF6BFA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70DE9-19D8-814C-A4D5-629EE04D0507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4BF330-1FBB-F81A-C6B0-FE10414EF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5</a:t>
            </a:fld>
            <a:endParaRPr lang="en-US"/>
          </a:p>
        </p:txBody>
      </p:sp>
      <p:pic>
        <p:nvPicPr>
          <p:cNvPr id="19" name="Grafik 18" descr="Ein Bild, das Screenshot, Diagramm, Design enthält.&#10;&#10;KI-generierte Inhalte können fehlerhaft sein.">
            <a:extLst>
              <a:ext uri="{FF2B5EF4-FFF2-40B4-BE49-F238E27FC236}">
                <a16:creationId xmlns:a16="http://schemas.microsoft.com/office/drawing/2014/main" id="{6548B4F0-E838-CBE8-C859-820996D68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145387"/>
            <a:ext cx="10618441" cy="2592332"/>
          </a:xfrm>
          <a:prstGeom prst="rect">
            <a:avLst/>
          </a:prstGeom>
        </p:spPr>
      </p:pic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F8BD3E20-D7C5-2CFC-E947-D53E437A8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FoundUp</a:t>
            </a:r>
            <a:endParaRPr lang="en-US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153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940155-27E3-EA71-8BAB-6B6B0BAB6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 Stack</a:t>
            </a:r>
          </a:p>
        </p:txBody>
      </p:sp>
      <p:pic>
        <p:nvPicPr>
          <p:cNvPr id="20" name="Inhaltsplatzhalter 19" descr="Ein Bild, das Text, Screenshot, Diagramm, Design enthält.&#10;&#10;KI-generierte Inhalte können fehlerhaft sein.">
            <a:extLst>
              <a:ext uri="{FF2B5EF4-FFF2-40B4-BE49-F238E27FC236}">
                <a16:creationId xmlns:a16="http://schemas.microsoft.com/office/drawing/2014/main" id="{40EC1DFC-EB9B-70B1-45A0-4DD17930214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808394" y="1429530"/>
            <a:ext cx="2669173" cy="4787942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C2156A-6E2C-584A-D341-E0CCE6949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70DE9-19D8-814C-A4D5-629EE04D0507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1C533E-23BC-C8D9-3A1C-AF001C769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23" name="Tabelle 22">
            <a:extLst>
              <a:ext uri="{FF2B5EF4-FFF2-40B4-BE49-F238E27FC236}">
                <a16:creationId xmlns:a16="http://schemas.microsoft.com/office/drawing/2014/main" id="{B3FB596E-846E-C161-D1D3-612132112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6715386"/>
              </p:ext>
            </p:extLst>
          </p:nvPr>
        </p:nvGraphicFramePr>
        <p:xfrm>
          <a:off x="838200" y="2234081"/>
          <a:ext cx="7315200" cy="302812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297485945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25230343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913049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849115243"/>
                    </a:ext>
                  </a:extLst>
                </a:gridCol>
              </a:tblGrid>
              <a:tr h="446029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Backend &amp; </a:t>
                      </a:r>
                      <a:br>
                        <a:rPr lang="en-US" sz="1600"/>
                      </a:br>
                      <a:r>
                        <a:rPr lang="en-US" sz="1600"/>
                        <a:t>Automation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Database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Frontend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APIs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2779365"/>
                  </a:ext>
                </a:extLst>
              </a:tr>
              <a:tr h="244900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71882900"/>
                  </a:ext>
                </a:extLst>
              </a:tr>
            </a:tbl>
          </a:graphicData>
        </a:graphic>
      </p:graphicFrame>
      <p:pic>
        <p:nvPicPr>
          <p:cNvPr id="2050" name="Picture 2" descr="Python (Programmiersprache) – Wikipedia">
            <a:extLst>
              <a:ext uri="{FF2B5EF4-FFF2-40B4-BE49-F238E27FC236}">
                <a16:creationId xmlns:a16="http://schemas.microsoft.com/office/drawing/2014/main" id="{75CDBFA0-D460-C35C-D58E-AC4BD34B1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376" y="3097775"/>
            <a:ext cx="916296" cy="1006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Shadow DOM in Python Selenium. What changed in Chromium 96 and what to… |  by Titus Fortner | Medium">
            <a:extLst>
              <a:ext uri="{FF2B5EF4-FFF2-40B4-BE49-F238E27FC236}">
                <a16:creationId xmlns:a16="http://schemas.microsoft.com/office/drawing/2014/main" id="{9F42B6A4-44CA-774B-1566-40D37870BE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5" r="28308"/>
          <a:stretch/>
        </p:blipFill>
        <p:spPr bwMode="auto">
          <a:xfrm>
            <a:off x="1193885" y="4243899"/>
            <a:ext cx="916296" cy="954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6BE8B60F-AF00-0AB6-33E1-91DA728CB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494" y="3429000"/>
            <a:ext cx="1142772" cy="114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Svelte - Wikipedia">
            <a:extLst>
              <a:ext uri="{FF2B5EF4-FFF2-40B4-BE49-F238E27FC236}">
                <a16:creationId xmlns:a16="http://schemas.microsoft.com/office/drawing/2014/main" id="{A8292F77-09C8-B02C-3C87-2E38581CC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090" y="3097775"/>
            <a:ext cx="748691" cy="900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ChatGPT, OpenAI Logo Icon 21495993 PNG">
            <a:extLst>
              <a:ext uri="{FF2B5EF4-FFF2-40B4-BE49-F238E27FC236}">
                <a16:creationId xmlns:a16="http://schemas.microsoft.com/office/drawing/2014/main" id="{33EB9EB5-DD26-2F2A-075A-163D60163E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496" y="2964951"/>
            <a:ext cx="703605" cy="703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4" descr="New Eventbrite Logo PNG (Free Download)">
            <a:extLst>
              <a:ext uri="{FF2B5EF4-FFF2-40B4-BE49-F238E27FC236}">
                <a16:creationId xmlns:a16="http://schemas.microsoft.com/office/drawing/2014/main" id="{553A4252-128D-B7DB-F341-AEC839AA0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2220" y="2995172"/>
            <a:ext cx="748691" cy="748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8A3FA9CC-69D9-2DCC-0DDF-448F8FF25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929" y="3848066"/>
            <a:ext cx="748691" cy="748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41653EC1-E822-57DB-3BE4-2D5CF49B78A9}"/>
              </a:ext>
            </a:extLst>
          </p:cNvPr>
          <p:cNvSpPr/>
          <p:nvPr/>
        </p:nvSpPr>
        <p:spPr>
          <a:xfrm>
            <a:off x="7296541" y="3862411"/>
            <a:ext cx="720000" cy="72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i="1">
                <a:solidFill>
                  <a:schemeClr val="bg1"/>
                </a:solidFill>
              </a:rPr>
              <a:t>P</a:t>
            </a:r>
            <a:endParaRPr lang="en-US" b="1" i="1">
              <a:solidFill>
                <a:schemeClr val="bg1"/>
              </a:solidFill>
            </a:endParaRPr>
          </a:p>
        </p:txBody>
      </p:sp>
      <p:pic>
        <p:nvPicPr>
          <p:cNvPr id="2068" name="Picture 20" descr="News API Pack, extend Coda with News API - Coda">
            <a:extLst>
              <a:ext uri="{FF2B5EF4-FFF2-40B4-BE49-F238E27FC236}">
                <a16:creationId xmlns:a16="http://schemas.microsoft.com/office/drawing/2014/main" id="{97D07BA3-0E4B-F117-2C2A-79A186A957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2" t="36826" r="5284" b="36689"/>
          <a:stretch/>
        </p:blipFill>
        <p:spPr bwMode="auto">
          <a:xfrm>
            <a:off x="6497370" y="4705196"/>
            <a:ext cx="1433589" cy="424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Icon Request: fa-javascript OR fa-js · Issue #11419 ·  FortAwesome/Font-Awesome · GitHub">
            <a:extLst>
              <a:ext uri="{FF2B5EF4-FFF2-40B4-BE49-F238E27FC236}">
                <a16:creationId xmlns:a16="http://schemas.microsoft.com/office/drawing/2014/main" id="{D580FDB8-5108-75D0-6B25-14E39B836D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12" b="7196"/>
          <a:stretch/>
        </p:blipFill>
        <p:spPr bwMode="auto">
          <a:xfrm>
            <a:off x="4634403" y="4292748"/>
            <a:ext cx="1512891" cy="608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Fußzeilenplatzhalter 4">
            <a:extLst>
              <a:ext uri="{FF2B5EF4-FFF2-40B4-BE49-F238E27FC236}">
                <a16:creationId xmlns:a16="http://schemas.microsoft.com/office/drawing/2014/main" id="{D669E436-CE27-058B-B427-2CB75F21C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FoundUp</a:t>
            </a:r>
            <a:endParaRPr lang="en-US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154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21FD4-6404-F5BD-69A8-4A4723E52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A61D86-24FF-E4AC-CAD8-973D68F55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&amp; Impact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35B28C-C7C0-B9A2-52D7-B12993205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772400" cy="4351338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400" err="1">
                <a:latin typeface="Aptos"/>
                <a:ea typeface="+mn-lt"/>
                <a:cs typeface="+mn-lt"/>
              </a:rPr>
              <a:t>Pitchload</a:t>
            </a:r>
            <a:r>
              <a:rPr lang="en-US" sz="2400">
                <a:latin typeface="Aptos"/>
                <a:ea typeface="+mn-lt"/>
                <a:cs typeface="+mn-lt"/>
              </a:rPr>
              <a:t> Integration: News API &amp; event map successfully integrated</a:t>
            </a:r>
            <a:endParaRPr lang="de-DE" sz="2400">
              <a:latin typeface="Aptos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>
                <a:latin typeface="Aptos"/>
                <a:ea typeface="+mn-lt"/>
                <a:cs typeface="+mn-lt"/>
              </a:rPr>
              <a:t>–&gt; provides start-ups with relevant information at a glance</a:t>
            </a:r>
            <a:endParaRPr lang="de-DE" sz="2400">
              <a:latin typeface="Aptos"/>
            </a:endParaRPr>
          </a:p>
          <a:p>
            <a:pPr>
              <a:lnSpc>
                <a:spcPct val="150000"/>
              </a:lnSpc>
              <a:buFont typeface="Arial"/>
              <a:buChar char="•"/>
            </a:pPr>
            <a:r>
              <a:rPr lang="en-US" sz="2400">
                <a:latin typeface="Aptos"/>
                <a:ea typeface="+mn-lt"/>
                <a:cs typeface="+mn-lt"/>
              </a:rPr>
              <a:t>More clarity: Fragmented event landscape in BW is structured and made accessible through a central platform</a:t>
            </a:r>
            <a:endParaRPr lang="en-US" sz="2400">
              <a:latin typeface="Aptos"/>
            </a:endParaRPr>
          </a:p>
          <a:p>
            <a:pPr>
              <a:lnSpc>
                <a:spcPct val="150000"/>
              </a:lnSpc>
            </a:pPr>
            <a:r>
              <a:rPr lang="en-US" sz="2400">
                <a:latin typeface="Aptos"/>
                <a:ea typeface="+mn-lt"/>
                <a:cs typeface="+mn-lt"/>
              </a:rPr>
              <a:t>Supports networking &amp; collaboration</a:t>
            </a:r>
            <a:endParaRPr lang="en-US" sz="2400">
              <a:latin typeface="Aptos"/>
            </a:endParaRPr>
          </a:p>
          <a:p>
            <a:pPr>
              <a:lnSpc>
                <a:spcPct val="150000"/>
              </a:lnSpc>
            </a:pPr>
            <a:r>
              <a:rPr lang="en-US" sz="2400">
                <a:latin typeface="Aptos"/>
                <a:ea typeface="+mn-lt"/>
                <a:cs typeface="+mn-lt"/>
              </a:rPr>
              <a:t>Contribution to promoting innovation &amp; start-up culture in the region</a:t>
            </a:r>
          </a:p>
          <a:p>
            <a:pPr>
              <a:lnSpc>
                <a:spcPct val="150000"/>
              </a:lnSpc>
            </a:pPr>
            <a:r>
              <a:rPr lang="en-US" sz="2400">
                <a:latin typeface="Aptos"/>
              </a:rPr>
              <a:t>Cross-ecosystem exchange – universities, start-ups, hubs, politics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37F19B-1499-58DE-8EB4-7C258A589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70DE9-19D8-814C-A4D5-629EE04D0507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28C97D-9847-BCE9-6A60-1772F2DEC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7</a:t>
            </a:fld>
            <a:endParaRPr lang="en-US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70FEABC-C6B9-ADD8-45B2-9D7651CE8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1668" y="1825625"/>
            <a:ext cx="3078114" cy="3939786"/>
          </a:xfrm>
          <a:prstGeom prst="rect">
            <a:avLst/>
          </a:prstGeom>
        </p:spPr>
      </p:pic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31F6FF28-E527-8E2A-4E7F-C979F690D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FoundUp</a:t>
            </a:r>
            <a:endParaRPr lang="en-US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240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378908-2E39-7D44-8C09-999063738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1DF677-6951-1935-7D0E-FDE633637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Lessons Learned &amp; Next Steps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CDD82D-846D-7DE7-E492-119F354C9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440"/>
            <a:ext cx="5188527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700">
                <a:latin typeface="Aptos"/>
              </a:rPr>
              <a:t>Lessons Learned:</a:t>
            </a:r>
            <a:endParaRPr lang="de-DE"/>
          </a:p>
          <a:p>
            <a:pPr lvl="1"/>
            <a:r>
              <a:rPr lang="en-US" sz="1700">
                <a:latin typeface="Aptos"/>
              </a:rPr>
              <a:t>Understanding the structure of functioning web scrapers</a:t>
            </a:r>
          </a:p>
          <a:p>
            <a:pPr lvl="1"/>
            <a:r>
              <a:rPr lang="en-US" sz="1700">
                <a:latin typeface="Aptos"/>
              </a:rPr>
              <a:t>First experiences with integrating LLMs for data processing</a:t>
            </a:r>
          </a:p>
          <a:p>
            <a:pPr lvl="1"/>
            <a:r>
              <a:rPr lang="en-US" sz="1700">
                <a:latin typeface="Aptos"/>
              </a:rPr>
              <a:t>Clear separation of frontend and backend</a:t>
            </a:r>
          </a:p>
          <a:p>
            <a:pPr lvl="1"/>
            <a:r>
              <a:rPr lang="en-US" sz="1700">
                <a:latin typeface="Aptos"/>
              </a:rPr>
              <a:t>Implementation of a consistent, functional data pipeline</a:t>
            </a:r>
          </a:p>
          <a:p>
            <a:pPr lvl="1"/>
            <a:endParaRPr lang="en-US" sz="1700">
              <a:latin typeface="Aptos"/>
            </a:endParaRPr>
          </a:p>
          <a:p>
            <a:pPr marL="0" indent="0">
              <a:buNone/>
            </a:pPr>
            <a:r>
              <a:rPr lang="en-US" sz="1700">
                <a:latin typeface="Aptos"/>
              </a:rPr>
              <a:t>Next steps:</a:t>
            </a:r>
          </a:p>
          <a:p>
            <a:r>
              <a:rPr lang="en-US" sz="1700">
                <a:latin typeface="Aptos"/>
                <a:ea typeface="+mn-lt"/>
                <a:cs typeface="+mn-lt"/>
              </a:rPr>
              <a:t>Expansion: Integrate event scraper Luma into the system</a:t>
            </a:r>
          </a:p>
          <a:p>
            <a:r>
              <a:rPr lang="en-US" sz="1700">
                <a:latin typeface="Aptos"/>
                <a:ea typeface="+mn-lt"/>
                <a:cs typeface="+mn-lt"/>
              </a:rPr>
              <a:t>Adapt database </a:t>
            </a:r>
            <a:r>
              <a:rPr lang="en-US" sz="1700">
                <a:latin typeface="Aptos"/>
                <a:ea typeface="+mn-lt"/>
                <a:cs typeface="+mn-lt"/>
                <a:sym typeface="Wingdings" panose="05000000000000000000" pitchFamily="2" charset="2"/>
              </a:rPr>
              <a:t> eliminate redundancies</a:t>
            </a:r>
          </a:p>
          <a:p>
            <a:r>
              <a:rPr lang="en-US" sz="1700">
                <a:latin typeface="Aptos"/>
                <a:ea typeface="+mn-lt"/>
                <a:cs typeface="+mn-lt"/>
                <a:sym typeface="Wingdings" panose="05000000000000000000" pitchFamily="2" charset="2"/>
              </a:rPr>
              <a:t>Connect </a:t>
            </a:r>
            <a:r>
              <a:rPr lang="en-US" sz="1700" err="1">
                <a:latin typeface="Aptos"/>
                <a:ea typeface="+mn-lt"/>
                <a:cs typeface="+mn-lt"/>
                <a:sym typeface="Wingdings" panose="05000000000000000000" pitchFamily="2" charset="2"/>
              </a:rPr>
              <a:t>Nominatim</a:t>
            </a:r>
            <a:r>
              <a:rPr lang="en-US" sz="1700">
                <a:latin typeface="Aptos"/>
                <a:ea typeface="+mn-lt"/>
                <a:cs typeface="+mn-lt"/>
                <a:sym typeface="Wingdings" panose="05000000000000000000" pitchFamily="2" charset="2"/>
              </a:rPr>
              <a:t> for automatic geolocation of addresses</a:t>
            </a:r>
            <a:endParaRPr lang="en-US" sz="1700">
              <a:latin typeface="Aptos"/>
              <a:ea typeface="+mn-lt"/>
              <a:cs typeface="+mn-lt"/>
            </a:endParaRPr>
          </a:p>
          <a:p>
            <a:endParaRPr lang="en-US" sz="1700">
              <a:latin typeface="Aptos"/>
            </a:endParaRPr>
          </a:p>
          <a:p>
            <a:pPr lvl="1"/>
            <a:endParaRPr lang="en-US" sz="1700">
              <a:latin typeface="Aptos"/>
            </a:endParaRPr>
          </a:p>
          <a:p>
            <a:endParaRPr lang="en-US" sz="1700">
              <a:latin typeface="Aptos"/>
            </a:endParaRPr>
          </a:p>
          <a:p>
            <a:pPr marL="457200" lvl="1" indent="0">
              <a:buNone/>
            </a:pPr>
            <a:endParaRPr lang="en-US" sz="1700">
              <a:latin typeface="Aptos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79FDCE-DA4A-C62E-B52A-0AF0BB84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70DE9-19D8-814C-A4D5-629EE04D0507}" type="datetime1">
              <a:rPr lang="de-DE" smtClean="0"/>
              <a:t>25.04.2025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43994C2-B013-3397-17FE-7C24B1C0E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CE6EE-044E-BC45-A3AA-C99B5F60409A}" type="slidenum">
              <a:rPr lang="en-US" smtClean="0"/>
              <a:t>8</a:t>
            </a:fld>
            <a:endParaRPr lang="en-US"/>
          </a:p>
        </p:txBody>
      </p:sp>
      <p:pic>
        <p:nvPicPr>
          <p:cNvPr id="7" name="Grafik 6" descr="Ein Bild, das Screenshot, Diagramm, Text enthält.&#10;&#10;KI-generierte Inhalte können fehlerhaft sein.">
            <a:extLst>
              <a:ext uri="{FF2B5EF4-FFF2-40B4-BE49-F238E27FC236}">
                <a16:creationId xmlns:a16="http://schemas.microsoft.com/office/drawing/2014/main" id="{55997A1F-104A-ED39-6076-2E4247435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037" y="1591523"/>
            <a:ext cx="3478763" cy="4764827"/>
          </a:xfrm>
          <a:prstGeom prst="rect">
            <a:avLst/>
          </a:prstGeom>
        </p:spPr>
      </p:pic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3A05E13D-25FF-D097-D16A-8C3D99DFE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FoundUp</a:t>
            </a:r>
            <a:endParaRPr lang="en-US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089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</vt:lpstr>
      <vt:lpstr>FoundUp Building a unified event data pipeline for the Baden-Württemberg startup ecosystem</vt:lpstr>
      <vt:lpstr>Problem &amp; Motivation</vt:lpstr>
      <vt:lpstr>Key Features - News</vt:lpstr>
      <vt:lpstr>Key Features - Map</vt:lpstr>
      <vt:lpstr>Key Features - List</vt:lpstr>
      <vt:lpstr>Data Flow</vt:lpstr>
      <vt:lpstr>Tech Stack</vt:lpstr>
      <vt:lpstr>Results &amp; Impact</vt:lpstr>
      <vt:lpstr>Lessons Learned &amp; Next Steps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Damian Ziemann</dc:creator>
  <cp:revision>1</cp:revision>
  <dcterms:created xsi:type="dcterms:W3CDTF">2025-04-24T16:28:09Z</dcterms:created>
  <dcterms:modified xsi:type="dcterms:W3CDTF">2025-04-25T12:28:24Z</dcterms:modified>
</cp:coreProperties>
</file>

<file path=docProps/thumbnail.jpeg>
</file>